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.xml" ContentType="application/inkml+xml"/>
  <Override PartName="/ppt/comments/comment1.xml" ContentType="application/vnd.openxmlformats-officedocument.presentationml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3" r:id="rId3"/>
  </p:sldMasterIdLst>
  <p:notesMasterIdLst>
    <p:notesMasterId r:id="rId33"/>
  </p:notesMasterIdLst>
  <p:sldIdLst>
    <p:sldId id="435" r:id="rId4"/>
    <p:sldId id="278" r:id="rId5"/>
    <p:sldId id="257" r:id="rId6"/>
    <p:sldId id="258" r:id="rId7"/>
    <p:sldId id="287" r:id="rId8"/>
    <p:sldId id="259" r:id="rId9"/>
    <p:sldId id="282" r:id="rId10"/>
    <p:sldId id="260" r:id="rId11"/>
    <p:sldId id="261" r:id="rId12"/>
    <p:sldId id="262" r:id="rId13"/>
    <p:sldId id="264" r:id="rId14"/>
    <p:sldId id="265" r:id="rId15"/>
    <p:sldId id="285" r:id="rId16"/>
    <p:sldId id="284" r:id="rId17"/>
    <p:sldId id="286" r:id="rId18"/>
    <p:sldId id="280" r:id="rId19"/>
    <p:sldId id="266" r:id="rId20"/>
    <p:sldId id="281" r:id="rId21"/>
    <p:sldId id="268" r:id="rId22"/>
    <p:sldId id="269" r:id="rId23"/>
    <p:sldId id="270" r:id="rId24"/>
    <p:sldId id="271" r:id="rId25"/>
    <p:sldId id="272" r:id="rId26"/>
    <p:sldId id="436" r:id="rId27"/>
    <p:sldId id="437" r:id="rId28"/>
    <p:sldId id="274" r:id="rId29"/>
    <p:sldId id="275" r:id="rId30"/>
    <p:sldId id="43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Davidson" initials="LD" lastIdx="2" clrIdx="0">
    <p:extLst>
      <p:ext uri="{19B8F6BF-5375-455C-9EA6-DF929625EA0E}">
        <p15:presenceInfo xmlns:p15="http://schemas.microsoft.com/office/powerpoint/2012/main" userId="80677fb08b3162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A0834-DA17-45B7-92EA-21C4EDC3733D}" v="99" dt="2020-11-19T01:08:04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0ADA0834-DA17-45B7-92EA-21C4EDC3733D}"/>
    <pc:docChg chg="undo custSel mod addSld delSld modSld">
      <pc:chgData name="Louis Davidson" userId="80677fb08b3162e4" providerId="LiveId" clId="{0ADA0834-DA17-45B7-92EA-21C4EDC3733D}" dt="2020-11-19T01:08:04.357" v="172" actId="20577"/>
      <pc:docMkLst>
        <pc:docMk/>
      </pc:docMkLst>
      <pc:sldChg chg="addSp delSp modSp del mod modClrScheme chgLayout">
        <pc:chgData name="Louis Davidson" userId="80677fb08b3162e4" providerId="LiveId" clId="{0ADA0834-DA17-45B7-92EA-21C4EDC3733D}" dt="2020-11-18T20:48:20.015" v="63" actId="2696"/>
        <pc:sldMkLst>
          <pc:docMk/>
          <pc:sldMk cId="3756926451" sldId="256"/>
        </pc:sldMkLst>
        <pc:spChg chg="mod">
          <ac:chgData name="Louis Davidson" userId="80677fb08b3162e4" providerId="LiveId" clId="{0ADA0834-DA17-45B7-92EA-21C4EDC3733D}" dt="2020-11-18T20:46:40.473" v="4" actId="26606"/>
          <ac:spMkLst>
            <pc:docMk/>
            <pc:sldMk cId="3756926451" sldId="256"/>
            <ac:spMk id="2" creationId="{00000000-0000-0000-0000-000000000000}"/>
          </ac:spMkLst>
        </pc:spChg>
        <pc:spChg chg="mod">
          <ac:chgData name="Louis Davidson" userId="80677fb08b3162e4" providerId="LiveId" clId="{0ADA0834-DA17-45B7-92EA-21C4EDC3733D}" dt="2020-11-18T20:46:40.473" v="4" actId="26606"/>
          <ac:spMkLst>
            <pc:docMk/>
            <pc:sldMk cId="3756926451" sldId="256"/>
            <ac:spMk id="3" creationId="{00000000-0000-0000-0000-000000000000}"/>
          </ac:spMkLst>
        </pc:spChg>
        <pc:spChg chg="add mod">
          <ac:chgData name="Louis Davidson" userId="80677fb08b3162e4" providerId="LiveId" clId="{0ADA0834-DA17-45B7-92EA-21C4EDC3733D}" dt="2020-11-18T20:47:32.636" v="9" actId="14100"/>
          <ac:spMkLst>
            <pc:docMk/>
            <pc:sldMk cId="3756926451" sldId="256"/>
            <ac:spMk id="6" creationId="{20162E0A-55A7-42B6-B1F0-61DB66C75BAC}"/>
          </ac:spMkLst>
        </pc:spChg>
        <pc:spChg chg="add del mod">
          <ac:chgData name="Louis Davidson" userId="80677fb08b3162e4" providerId="LiveId" clId="{0ADA0834-DA17-45B7-92EA-21C4EDC3733D}" dt="2020-11-18T20:46:39.463" v="1" actId="26606"/>
          <ac:spMkLst>
            <pc:docMk/>
            <pc:sldMk cId="3756926451" sldId="256"/>
            <ac:spMk id="8" creationId="{CA3A9059-D18D-4330-81DA-CAB0609ED1BE}"/>
          </ac:spMkLst>
        </pc:spChg>
        <pc:spChg chg="add del mod">
          <ac:chgData name="Louis Davidson" userId="80677fb08b3162e4" providerId="LiveId" clId="{0ADA0834-DA17-45B7-92EA-21C4EDC3733D}" dt="2020-11-18T20:46:40.470" v="3" actId="26606"/>
          <ac:spMkLst>
            <pc:docMk/>
            <pc:sldMk cId="3756926451" sldId="256"/>
            <ac:spMk id="10" creationId="{99F21556-D8B7-4295-A7DA-74C5AC20EF5C}"/>
          </ac:spMkLst>
        </pc:spChg>
        <pc:spChg chg="add del mod">
          <ac:chgData name="Louis Davidson" userId="80677fb08b3162e4" providerId="LiveId" clId="{0ADA0834-DA17-45B7-92EA-21C4EDC3733D}" dt="2020-11-18T20:47:22.759" v="5" actId="931"/>
          <ac:spMkLst>
            <pc:docMk/>
            <pc:sldMk cId="3756926451" sldId="256"/>
            <ac:spMk id="12" creationId="{CA3A9059-D18D-4330-81DA-CAB0609ED1BE}"/>
          </ac:spMkLst>
        </pc:spChg>
        <pc:picChg chg="add mod">
          <ac:chgData name="Louis Davidson" userId="80677fb08b3162e4" providerId="LiveId" clId="{0ADA0834-DA17-45B7-92EA-21C4EDC3733D}" dt="2020-11-18T20:47:32.636" v="9" actId="14100"/>
          <ac:picMkLst>
            <pc:docMk/>
            <pc:sldMk cId="3756926451" sldId="256"/>
            <ac:picMk id="5" creationId="{FC24D1C5-389D-41DC-9E4F-E2BD3D672A45}"/>
          </ac:picMkLst>
        </pc:picChg>
      </pc:sldChg>
      <pc:sldChg chg="modSp modAnim">
        <pc:chgData name="Louis Davidson" userId="80677fb08b3162e4" providerId="LiveId" clId="{0ADA0834-DA17-45B7-92EA-21C4EDC3733D}" dt="2020-11-18T20:54:01.094" v="88" actId="20577"/>
        <pc:sldMkLst>
          <pc:docMk/>
          <pc:sldMk cId="3801460223" sldId="258"/>
        </pc:sldMkLst>
        <pc:spChg chg="mod">
          <ac:chgData name="Louis Davidson" userId="80677fb08b3162e4" providerId="LiveId" clId="{0ADA0834-DA17-45B7-92EA-21C4EDC3733D}" dt="2020-11-18T20:54:01.094" v="88" actId="20577"/>
          <ac:spMkLst>
            <pc:docMk/>
            <pc:sldMk cId="3801460223" sldId="258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0ADA0834-DA17-45B7-92EA-21C4EDC3733D}" dt="2020-11-18T20:55:37.088" v="98" actId="27636"/>
        <pc:sldMkLst>
          <pc:docMk/>
          <pc:sldMk cId="778629378" sldId="259"/>
        </pc:sldMkLst>
        <pc:spChg chg="mod">
          <ac:chgData name="Louis Davidson" userId="80677fb08b3162e4" providerId="LiveId" clId="{0ADA0834-DA17-45B7-92EA-21C4EDC3733D}" dt="2020-11-18T20:55:37.088" v="98" actId="27636"/>
          <ac:spMkLst>
            <pc:docMk/>
            <pc:sldMk cId="778629378" sldId="259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0ADA0834-DA17-45B7-92EA-21C4EDC3733D}" dt="2020-11-18T20:56:17.574" v="101"/>
        <pc:sldMkLst>
          <pc:docMk/>
          <pc:sldMk cId="318031527" sldId="260"/>
        </pc:sldMkLst>
        <pc:spChg chg="mod">
          <ac:chgData name="Louis Davidson" userId="80677fb08b3162e4" providerId="LiveId" clId="{0ADA0834-DA17-45B7-92EA-21C4EDC3733D}" dt="2020-11-18T20:56:17.574" v="101"/>
          <ac:spMkLst>
            <pc:docMk/>
            <pc:sldMk cId="318031527" sldId="260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0ADA0834-DA17-45B7-92EA-21C4EDC3733D}" dt="2020-11-18T20:56:35.280" v="102"/>
        <pc:sldMkLst>
          <pc:docMk/>
          <pc:sldMk cId="2896498372" sldId="261"/>
        </pc:sldMkLst>
        <pc:spChg chg="mod">
          <ac:chgData name="Louis Davidson" userId="80677fb08b3162e4" providerId="LiveId" clId="{0ADA0834-DA17-45B7-92EA-21C4EDC3733D}" dt="2020-11-18T20:56:35.280" v="102"/>
          <ac:spMkLst>
            <pc:docMk/>
            <pc:sldMk cId="2896498372" sldId="261"/>
            <ac:spMk id="3" creationId="{00000000-0000-0000-0000-000000000000}"/>
          </ac:spMkLst>
        </pc:spChg>
      </pc:sldChg>
      <pc:sldChg chg="addSp">
        <pc:chgData name="Louis Davidson" userId="80677fb08b3162e4" providerId="LiveId" clId="{0ADA0834-DA17-45B7-92EA-21C4EDC3733D}" dt="2020-11-19T00:48:19.908" v="117"/>
        <pc:sldMkLst>
          <pc:docMk/>
          <pc:sldMk cId="2460021707" sldId="262"/>
        </pc:sldMkLst>
        <pc:inkChg chg="add">
          <ac:chgData name="Louis Davidson" userId="80677fb08b3162e4" providerId="LiveId" clId="{0ADA0834-DA17-45B7-92EA-21C4EDC3733D}" dt="2020-11-19T00:48:19.908" v="117"/>
          <ac:inkMkLst>
            <pc:docMk/>
            <pc:sldMk cId="2460021707" sldId="262"/>
            <ac:inkMk id="6" creationId="{6EB53E18-A80D-4A5D-9AFD-649DE2BCC102}"/>
          </ac:inkMkLst>
        </pc:inkChg>
      </pc:sldChg>
      <pc:sldChg chg="addSp">
        <pc:chgData name="Louis Davidson" userId="80677fb08b3162e4" providerId="LiveId" clId="{0ADA0834-DA17-45B7-92EA-21C4EDC3733D}" dt="2020-11-19T00:48:19.908" v="117"/>
        <pc:sldMkLst>
          <pc:docMk/>
          <pc:sldMk cId="996426602" sldId="264"/>
        </pc:sldMkLst>
        <pc:inkChg chg="add">
          <ac:chgData name="Louis Davidson" userId="80677fb08b3162e4" providerId="LiveId" clId="{0ADA0834-DA17-45B7-92EA-21C4EDC3733D}" dt="2020-11-19T00:48:19.908" v="117"/>
          <ac:inkMkLst>
            <pc:docMk/>
            <pc:sldMk cId="996426602" sldId="264"/>
            <ac:inkMk id="4" creationId="{D18BC0FF-ED0A-4D2C-923D-FBB8F9A41D18}"/>
          </ac:inkMkLst>
        </pc:inkChg>
      </pc:sldChg>
      <pc:sldChg chg="modSp modAnim">
        <pc:chgData name="Louis Davidson" userId="80677fb08b3162e4" providerId="LiveId" clId="{0ADA0834-DA17-45B7-92EA-21C4EDC3733D}" dt="2020-11-18T20:57:18.325" v="104" actId="27636"/>
        <pc:sldMkLst>
          <pc:docMk/>
          <pc:sldMk cId="1453813440" sldId="265"/>
        </pc:sldMkLst>
        <pc:spChg chg="mod">
          <ac:chgData name="Louis Davidson" userId="80677fb08b3162e4" providerId="LiveId" clId="{0ADA0834-DA17-45B7-92EA-21C4EDC3733D}" dt="2020-11-18T20:57:18.325" v="104" actId="27636"/>
          <ac:spMkLst>
            <pc:docMk/>
            <pc:sldMk cId="1453813440" sldId="265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0ADA0834-DA17-45B7-92EA-21C4EDC3733D}" dt="2020-11-18T20:59:02.147" v="109" actId="27636"/>
        <pc:sldMkLst>
          <pc:docMk/>
          <pc:sldMk cId="3923670433" sldId="266"/>
        </pc:sldMkLst>
        <pc:spChg chg="mod">
          <ac:chgData name="Louis Davidson" userId="80677fb08b3162e4" providerId="LiveId" clId="{0ADA0834-DA17-45B7-92EA-21C4EDC3733D}" dt="2020-11-18T20:59:02.147" v="109" actId="27636"/>
          <ac:spMkLst>
            <pc:docMk/>
            <pc:sldMk cId="3923670433" sldId="266"/>
            <ac:spMk id="3" creationId="{00000000-0000-0000-0000-000000000000}"/>
          </ac:spMkLst>
        </pc:spChg>
      </pc:sldChg>
      <pc:sldChg chg="modSp">
        <pc:chgData name="Louis Davidson" userId="80677fb08b3162e4" providerId="LiveId" clId="{0ADA0834-DA17-45B7-92EA-21C4EDC3733D}" dt="2020-11-18T20:59:42.589" v="110"/>
        <pc:sldMkLst>
          <pc:docMk/>
          <pc:sldMk cId="183366783" sldId="270"/>
        </pc:sldMkLst>
        <pc:spChg chg="mod">
          <ac:chgData name="Louis Davidson" userId="80677fb08b3162e4" providerId="LiveId" clId="{0ADA0834-DA17-45B7-92EA-21C4EDC3733D}" dt="2020-11-18T20:59:42.589" v="110"/>
          <ac:spMkLst>
            <pc:docMk/>
            <pc:sldMk cId="183366783" sldId="270"/>
            <ac:spMk id="4" creationId="{00000000-0000-0000-0000-000000000000}"/>
          </ac:spMkLst>
        </pc:spChg>
      </pc:sldChg>
      <pc:sldChg chg="delSp modSp delAnim modAnim">
        <pc:chgData name="Louis Davidson" userId="80677fb08b3162e4" providerId="LiveId" clId="{0ADA0834-DA17-45B7-92EA-21C4EDC3733D}" dt="2020-11-18T21:00:02.718" v="113" actId="27636"/>
        <pc:sldMkLst>
          <pc:docMk/>
          <pc:sldMk cId="2058436259" sldId="271"/>
        </pc:sldMkLst>
        <pc:spChg chg="mod">
          <ac:chgData name="Louis Davidson" userId="80677fb08b3162e4" providerId="LiveId" clId="{0ADA0834-DA17-45B7-92EA-21C4EDC3733D}" dt="2020-11-18T21:00:02.718" v="113" actId="27636"/>
          <ac:spMkLst>
            <pc:docMk/>
            <pc:sldMk cId="2058436259" sldId="271"/>
            <ac:spMk id="6" creationId="{00000000-0000-0000-0000-000000000000}"/>
          </ac:spMkLst>
        </pc:spChg>
        <pc:cxnChg chg="del">
          <ac:chgData name="Louis Davidson" userId="80677fb08b3162e4" providerId="LiveId" clId="{0ADA0834-DA17-45B7-92EA-21C4EDC3733D}" dt="2020-11-18T20:59:52.918" v="111" actId="478"/>
          <ac:cxnSpMkLst>
            <pc:docMk/>
            <pc:sldMk cId="2058436259" sldId="271"/>
            <ac:cxnSpMk id="3" creationId="{00000000-0000-0000-0000-000000000000}"/>
          </ac:cxnSpMkLst>
        </pc:cxnChg>
      </pc:sldChg>
      <pc:sldChg chg="del">
        <pc:chgData name="Louis Davidson" userId="80677fb08b3162e4" providerId="LiveId" clId="{0ADA0834-DA17-45B7-92EA-21C4EDC3733D}" dt="2020-11-18T21:00:56.047" v="114" actId="2696"/>
        <pc:sldMkLst>
          <pc:docMk/>
          <pc:sldMk cId="293675530" sldId="273"/>
        </pc:sldMkLst>
      </pc:sldChg>
      <pc:sldChg chg="modSp modAnim">
        <pc:chgData name="Louis Davidson" userId="80677fb08b3162e4" providerId="LiveId" clId="{0ADA0834-DA17-45B7-92EA-21C4EDC3733D}" dt="2020-11-19T01:08:04.357" v="172" actId="20577"/>
        <pc:sldMkLst>
          <pc:docMk/>
          <pc:sldMk cId="3292445223" sldId="275"/>
        </pc:sldMkLst>
        <pc:spChg chg="mod">
          <ac:chgData name="Louis Davidson" userId="80677fb08b3162e4" providerId="LiveId" clId="{0ADA0834-DA17-45B7-92EA-21C4EDC3733D}" dt="2020-11-19T01:08:04.357" v="172" actId="20577"/>
          <ac:spMkLst>
            <pc:docMk/>
            <pc:sldMk cId="3292445223" sldId="275"/>
            <ac:spMk id="115715" creationId="{00000000-0000-0000-0000-000000000000}"/>
          </ac:spMkLst>
        </pc:spChg>
      </pc:sldChg>
      <pc:sldChg chg="modSp modAnim">
        <pc:chgData name="Louis Davidson" userId="80677fb08b3162e4" providerId="LiveId" clId="{0ADA0834-DA17-45B7-92EA-21C4EDC3733D}" dt="2020-11-18T20:55:06.393" v="96"/>
        <pc:sldMkLst>
          <pc:docMk/>
          <pc:sldMk cId="350657103" sldId="278"/>
        </pc:sldMkLst>
        <pc:spChg chg="mod">
          <ac:chgData name="Louis Davidson" userId="80677fb08b3162e4" providerId="LiveId" clId="{0ADA0834-DA17-45B7-92EA-21C4EDC3733D}" dt="2020-11-18T20:55:06.393" v="96"/>
          <ac:spMkLst>
            <pc:docMk/>
            <pc:sldMk cId="350657103" sldId="278"/>
            <ac:spMk id="3" creationId="{00000000-0000-0000-0000-000000000000}"/>
          </ac:spMkLst>
        </pc:spChg>
      </pc:sldChg>
      <pc:sldChg chg="modSp">
        <pc:chgData name="Louis Davidson" userId="80677fb08b3162e4" providerId="LiveId" clId="{0ADA0834-DA17-45B7-92EA-21C4EDC3733D}" dt="2020-11-18T20:57:56.684" v="105"/>
        <pc:sldMkLst>
          <pc:docMk/>
          <pc:sldMk cId="4217751978" sldId="280"/>
        </pc:sldMkLst>
        <pc:spChg chg="mod">
          <ac:chgData name="Louis Davidson" userId="80677fb08b3162e4" providerId="LiveId" clId="{0ADA0834-DA17-45B7-92EA-21C4EDC3733D}" dt="2020-11-18T20:57:56.684" v="105"/>
          <ac:spMkLst>
            <pc:docMk/>
            <pc:sldMk cId="4217751978" sldId="280"/>
            <ac:spMk id="4" creationId="{00000000-0000-0000-0000-000000000000}"/>
          </ac:spMkLst>
        </pc:spChg>
      </pc:sldChg>
      <pc:sldChg chg="add">
        <pc:chgData name="Louis Davidson" userId="80677fb08b3162e4" providerId="LiveId" clId="{0ADA0834-DA17-45B7-92EA-21C4EDC3733D}" dt="2020-11-18T20:53:28.006" v="74"/>
        <pc:sldMkLst>
          <pc:docMk/>
          <pc:sldMk cId="822913192" sldId="281"/>
        </pc:sldMkLst>
      </pc:sldChg>
      <pc:sldChg chg="add">
        <pc:chgData name="Louis Davidson" userId="80677fb08b3162e4" providerId="LiveId" clId="{0ADA0834-DA17-45B7-92EA-21C4EDC3733D}" dt="2020-11-18T20:53:13.139" v="72"/>
        <pc:sldMkLst>
          <pc:docMk/>
          <pc:sldMk cId="3767890441" sldId="282"/>
        </pc:sldMkLst>
      </pc:sldChg>
      <pc:sldChg chg="add del">
        <pc:chgData name="Louis Davidson" userId="80677fb08b3162e4" providerId="LiveId" clId="{0ADA0834-DA17-45B7-92EA-21C4EDC3733D}" dt="2020-11-18T21:01:14.604" v="115" actId="2696"/>
        <pc:sldMkLst>
          <pc:docMk/>
          <pc:sldMk cId="114766940" sldId="283"/>
        </pc:sldMkLst>
      </pc:sldChg>
      <pc:sldChg chg="add">
        <pc:chgData name="Louis Davidson" userId="80677fb08b3162e4" providerId="LiveId" clId="{0ADA0834-DA17-45B7-92EA-21C4EDC3733D}" dt="2020-11-18T20:53:23.014" v="73"/>
        <pc:sldMkLst>
          <pc:docMk/>
          <pc:sldMk cId="3780091632" sldId="284"/>
        </pc:sldMkLst>
      </pc:sldChg>
      <pc:sldChg chg="add">
        <pc:chgData name="Louis Davidson" userId="80677fb08b3162e4" providerId="LiveId" clId="{0ADA0834-DA17-45B7-92EA-21C4EDC3733D}" dt="2020-11-18T20:53:23.014" v="73"/>
        <pc:sldMkLst>
          <pc:docMk/>
          <pc:sldMk cId="1953846151" sldId="285"/>
        </pc:sldMkLst>
      </pc:sldChg>
      <pc:sldChg chg="add">
        <pc:chgData name="Louis Davidson" userId="80677fb08b3162e4" providerId="LiveId" clId="{0ADA0834-DA17-45B7-92EA-21C4EDC3733D}" dt="2020-11-18T20:53:23.014" v="73"/>
        <pc:sldMkLst>
          <pc:docMk/>
          <pc:sldMk cId="2186968775" sldId="286"/>
        </pc:sldMkLst>
      </pc:sldChg>
      <pc:sldChg chg="add">
        <pc:chgData name="Louis Davidson" userId="80677fb08b3162e4" providerId="LiveId" clId="{0ADA0834-DA17-45B7-92EA-21C4EDC3733D}" dt="2020-11-18T20:53:00.929" v="71"/>
        <pc:sldMkLst>
          <pc:docMk/>
          <pc:sldMk cId="845836018" sldId="287"/>
        </pc:sldMkLst>
      </pc:sldChg>
      <pc:sldChg chg="add del">
        <pc:chgData name="Louis Davidson" userId="80677fb08b3162e4" providerId="LiveId" clId="{0ADA0834-DA17-45B7-92EA-21C4EDC3733D}" dt="2020-11-18T20:53:42.105" v="78" actId="2696"/>
        <pc:sldMkLst>
          <pc:docMk/>
          <pc:sldMk cId="2210967218" sldId="433"/>
        </pc:sldMkLst>
      </pc:sldChg>
      <pc:sldChg chg="add del">
        <pc:chgData name="Louis Davidson" userId="80677fb08b3162e4" providerId="LiveId" clId="{0ADA0834-DA17-45B7-92EA-21C4EDC3733D}" dt="2020-11-18T20:53:42.093" v="77" actId="2696"/>
        <pc:sldMkLst>
          <pc:docMk/>
          <pc:sldMk cId="3172537621" sldId="434"/>
        </pc:sldMkLst>
      </pc:sldChg>
      <pc:sldChg chg="addSp delSp modSp add mod modClrScheme chgLayout">
        <pc:chgData name="Louis Davidson" userId="80677fb08b3162e4" providerId="LiveId" clId="{0ADA0834-DA17-45B7-92EA-21C4EDC3733D}" dt="2020-11-18T20:54:38.789" v="91" actId="27636"/>
        <pc:sldMkLst>
          <pc:docMk/>
          <pc:sldMk cId="3367108552" sldId="435"/>
        </pc:sldMkLst>
        <pc:spChg chg="del">
          <ac:chgData name="Louis Davidson" userId="80677fb08b3162e4" providerId="LiveId" clId="{0ADA0834-DA17-45B7-92EA-21C4EDC3733D}" dt="2020-11-18T20:47:49.125" v="11"/>
          <ac:spMkLst>
            <pc:docMk/>
            <pc:sldMk cId="3367108552" sldId="435"/>
            <ac:spMk id="2" creationId="{A64C25BD-9565-4AF9-A031-D5970E58B297}"/>
          </ac:spMkLst>
        </pc:spChg>
        <pc:spChg chg="del">
          <ac:chgData name="Louis Davidson" userId="80677fb08b3162e4" providerId="LiveId" clId="{0ADA0834-DA17-45B7-92EA-21C4EDC3733D}" dt="2020-11-18T20:47:49.125" v="11"/>
          <ac:spMkLst>
            <pc:docMk/>
            <pc:sldMk cId="3367108552" sldId="435"/>
            <ac:spMk id="3" creationId="{EB31241C-BD11-471F-97A8-45832B770B5B}"/>
          </ac:spMkLst>
        </pc:spChg>
        <pc:spChg chg="del">
          <ac:chgData name="Louis Davidson" userId="80677fb08b3162e4" providerId="LiveId" clId="{0ADA0834-DA17-45B7-92EA-21C4EDC3733D}" dt="2020-11-18T20:47:49.125" v="11"/>
          <ac:spMkLst>
            <pc:docMk/>
            <pc:sldMk cId="3367108552" sldId="435"/>
            <ac:spMk id="4" creationId="{A779549C-8367-444D-B5C5-08465C28EB1C}"/>
          </ac:spMkLst>
        </pc:spChg>
        <pc:spChg chg="add mod">
          <ac:chgData name="Louis Davidson" userId="80677fb08b3162e4" providerId="LiveId" clId="{0ADA0834-DA17-45B7-92EA-21C4EDC3733D}" dt="2020-11-18T20:48:16.285" v="62" actId="26606"/>
          <ac:spMkLst>
            <pc:docMk/>
            <pc:sldMk cId="3367108552" sldId="435"/>
            <ac:spMk id="5" creationId="{BA3DFE8C-A023-4E50-BEBC-BD775FBC9E68}"/>
          </ac:spMkLst>
        </pc:spChg>
        <pc:spChg chg="add mod">
          <ac:chgData name="Louis Davidson" userId="80677fb08b3162e4" providerId="LiveId" clId="{0ADA0834-DA17-45B7-92EA-21C4EDC3733D}" dt="2020-11-18T20:54:38.789" v="91" actId="27636"/>
          <ac:spMkLst>
            <pc:docMk/>
            <pc:sldMk cId="3367108552" sldId="435"/>
            <ac:spMk id="6" creationId="{63D8D304-749F-46DC-AC97-19C7BCD5D4F4}"/>
          </ac:spMkLst>
        </pc:spChg>
        <pc:spChg chg="add mod">
          <ac:chgData name="Louis Davidson" userId="80677fb08b3162e4" providerId="LiveId" clId="{0ADA0834-DA17-45B7-92EA-21C4EDC3733D}" dt="2020-11-18T20:51:02.003" v="69" actId="1076"/>
          <ac:spMkLst>
            <pc:docMk/>
            <pc:sldMk cId="3367108552" sldId="435"/>
            <ac:spMk id="9" creationId="{30F43FB1-877D-400F-871C-7AF22B7530D3}"/>
          </ac:spMkLst>
        </pc:spChg>
        <pc:picChg chg="add mod">
          <ac:chgData name="Louis Davidson" userId="80677fb08b3162e4" providerId="LiveId" clId="{0ADA0834-DA17-45B7-92EA-21C4EDC3733D}" dt="2020-11-18T20:51:06.309" v="70" actId="14100"/>
          <ac:picMkLst>
            <pc:docMk/>
            <pc:sldMk cId="3367108552" sldId="435"/>
            <ac:picMk id="8" creationId="{EAF21F00-675E-4D23-90E4-D2E2884748E7}"/>
          </ac:picMkLst>
        </pc:picChg>
      </pc:sldChg>
      <pc:sldMasterChg chg="delSldLayout">
        <pc:chgData name="Louis Davidson" userId="80677fb08b3162e4" providerId="LiveId" clId="{0ADA0834-DA17-45B7-92EA-21C4EDC3733D}" dt="2020-11-18T21:01:14.606" v="116" actId="2696"/>
        <pc:sldMasterMkLst>
          <pc:docMk/>
          <pc:sldMasterMk cId="20071081" sldId="2147483693"/>
        </pc:sldMasterMkLst>
        <pc:sldLayoutChg chg="del">
          <pc:chgData name="Louis Davidson" userId="80677fb08b3162e4" providerId="LiveId" clId="{0ADA0834-DA17-45B7-92EA-21C4EDC3733D}" dt="2020-11-18T21:01:14.606" v="116" actId="2696"/>
          <pc:sldLayoutMkLst>
            <pc:docMk/>
            <pc:sldMasterMk cId="20071081" sldId="2147483693"/>
            <pc:sldLayoutMk cId="4235920722" sldId="214748370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2F-40F6-B97B-AD9B07F06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8680"/>
        <c:axId val="327296720"/>
      </c:lineChart>
      <c:dateAx>
        <c:axId val="327298680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6720"/>
        <c:crosses val="autoZero"/>
        <c:auto val="1"/>
        <c:lblOffset val="100"/>
        <c:baseTimeUnit val="days"/>
      </c:dateAx>
      <c:valAx>
        <c:axId val="32729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8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7A-4926-867C-D8AC5A473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7896"/>
        <c:axId val="327302208"/>
      </c:lineChart>
      <c:dateAx>
        <c:axId val="32729789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302208"/>
        <c:crosses val="autoZero"/>
        <c:auto val="1"/>
        <c:lblOffset val="100"/>
        <c:baseTimeUnit val="days"/>
      </c:dateAx>
      <c:valAx>
        <c:axId val="32730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7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Sheet1!$A$1:$A$34</c:f>
              <c:numCache>
                <c:formatCode>d\-mmm</c:formatCode>
                <c:ptCount val="34"/>
                <c:pt idx="0">
                  <c:v>42339</c:v>
                </c:pt>
                <c:pt idx="1">
                  <c:v>42340</c:v>
                </c:pt>
                <c:pt idx="2">
                  <c:v>42341</c:v>
                </c:pt>
                <c:pt idx="3">
                  <c:v>42342</c:v>
                </c:pt>
                <c:pt idx="4">
                  <c:v>42343</c:v>
                </c:pt>
                <c:pt idx="5">
                  <c:v>42344</c:v>
                </c:pt>
                <c:pt idx="6">
                  <c:v>42345</c:v>
                </c:pt>
                <c:pt idx="7">
                  <c:v>42346</c:v>
                </c:pt>
                <c:pt idx="8">
                  <c:v>42347</c:v>
                </c:pt>
                <c:pt idx="9">
                  <c:v>42348</c:v>
                </c:pt>
                <c:pt idx="10">
                  <c:v>42349</c:v>
                </c:pt>
                <c:pt idx="11">
                  <c:v>42350</c:v>
                </c:pt>
                <c:pt idx="12">
                  <c:v>42351</c:v>
                </c:pt>
                <c:pt idx="13">
                  <c:v>42352</c:v>
                </c:pt>
                <c:pt idx="14">
                  <c:v>42353</c:v>
                </c:pt>
                <c:pt idx="15">
                  <c:v>42354</c:v>
                </c:pt>
                <c:pt idx="16">
                  <c:v>42355</c:v>
                </c:pt>
                <c:pt idx="17">
                  <c:v>42356</c:v>
                </c:pt>
                <c:pt idx="18">
                  <c:v>42357</c:v>
                </c:pt>
                <c:pt idx="19">
                  <c:v>42358</c:v>
                </c:pt>
                <c:pt idx="20">
                  <c:v>42359</c:v>
                </c:pt>
                <c:pt idx="21">
                  <c:v>42360</c:v>
                </c:pt>
                <c:pt idx="22">
                  <c:v>42361</c:v>
                </c:pt>
                <c:pt idx="23">
                  <c:v>42362</c:v>
                </c:pt>
                <c:pt idx="24">
                  <c:v>42363</c:v>
                </c:pt>
                <c:pt idx="25">
                  <c:v>42364</c:v>
                </c:pt>
                <c:pt idx="26">
                  <c:v>42365</c:v>
                </c:pt>
                <c:pt idx="27">
                  <c:v>42366</c:v>
                </c:pt>
                <c:pt idx="28">
                  <c:v>42367</c:v>
                </c:pt>
                <c:pt idx="29">
                  <c:v>42368</c:v>
                </c:pt>
                <c:pt idx="30">
                  <c:v>42369</c:v>
                </c:pt>
                <c:pt idx="31">
                  <c:v>42370</c:v>
                </c:pt>
                <c:pt idx="32">
                  <c:v>42371</c:v>
                </c:pt>
                <c:pt idx="33">
                  <c:v>42372</c:v>
                </c:pt>
              </c:numCache>
            </c:num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1000</c:v>
                </c:pt>
                <c:pt idx="1">
                  <c:v>1010</c:v>
                </c:pt>
                <c:pt idx="2">
                  <c:v>1020</c:v>
                </c:pt>
                <c:pt idx="3">
                  <c:v>1030</c:v>
                </c:pt>
                <c:pt idx="4">
                  <c:v>1040</c:v>
                </c:pt>
                <c:pt idx="5">
                  <c:v>1050</c:v>
                </c:pt>
                <c:pt idx="6">
                  <c:v>1060</c:v>
                </c:pt>
                <c:pt idx="7">
                  <c:v>1070</c:v>
                </c:pt>
                <c:pt idx="8">
                  <c:v>1080</c:v>
                </c:pt>
                <c:pt idx="9">
                  <c:v>1090</c:v>
                </c:pt>
                <c:pt idx="10">
                  <c:v>1100</c:v>
                </c:pt>
                <c:pt idx="11">
                  <c:v>1130</c:v>
                </c:pt>
                <c:pt idx="12">
                  <c:v>1160</c:v>
                </c:pt>
                <c:pt idx="13">
                  <c:v>1190</c:v>
                </c:pt>
                <c:pt idx="14">
                  <c:v>1220</c:v>
                </c:pt>
                <c:pt idx="15">
                  <c:v>1250</c:v>
                </c:pt>
                <c:pt idx="16">
                  <c:v>1280</c:v>
                </c:pt>
                <c:pt idx="17">
                  <c:v>1310</c:v>
                </c:pt>
                <c:pt idx="18">
                  <c:v>1340</c:v>
                </c:pt>
                <c:pt idx="19">
                  <c:v>1370</c:v>
                </c:pt>
                <c:pt idx="20">
                  <c:v>1400</c:v>
                </c:pt>
                <c:pt idx="21">
                  <c:v>1430</c:v>
                </c:pt>
                <c:pt idx="22">
                  <c:v>1460</c:v>
                </c:pt>
                <c:pt idx="23">
                  <c:v>1490</c:v>
                </c:pt>
                <c:pt idx="24">
                  <c:v>1520</c:v>
                </c:pt>
                <c:pt idx="25">
                  <c:v>300</c:v>
                </c:pt>
                <c:pt idx="26">
                  <c:v>290</c:v>
                </c:pt>
                <c:pt idx="27">
                  <c:v>280</c:v>
                </c:pt>
                <c:pt idx="28">
                  <c:v>270</c:v>
                </c:pt>
                <c:pt idx="29">
                  <c:v>260</c:v>
                </c:pt>
                <c:pt idx="30">
                  <c:v>250</c:v>
                </c:pt>
                <c:pt idx="31">
                  <c:v>240</c:v>
                </c:pt>
                <c:pt idx="32">
                  <c:v>230</c:v>
                </c:pt>
                <c:pt idx="33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7A-4926-867C-D8AC5A473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7297896"/>
        <c:axId val="327302208"/>
      </c:lineChart>
      <c:dateAx>
        <c:axId val="327297896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302208"/>
        <c:crosses val="autoZero"/>
        <c:auto val="1"/>
        <c:lblOffset val="100"/>
        <c:baseTimeUnit val="days"/>
      </c:dateAx>
      <c:valAx>
        <c:axId val="32730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7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0T13:47:05.129" idx="1">
    <p:pos x="10" y="10"/>
    <p:text>22:30</p:text>
    <p:extLst>
      <p:ext uri="{C676402C-5697-4E1C-873F-D02D1690AC5C}">
        <p15:threadingInfo xmlns:p15="http://schemas.microsoft.com/office/powerpoint/2012/main" timeZoneBias="360"/>
      </p:ext>
    </p:extLst>
  </p:cm>
  <p:cm authorId="1" dt="2016-01-10T13:48:07.824" idx="2">
    <p:pos x="10" y="106"/>
    <p:text>So give yourself 33 minutes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10T13:47:05.129" idx="1">
    <p:pos x="10" y="10"/>
    <p:text>22:30</p:text>
    <p:extLst>
      <p:ext uri="{C676402C-5697-4E1C-873F-D02D1690AC5C}">
        <p15:threadingInfo xmlns:p15="http://schemas.microsoft.com/office/powerpoint/2012/main" timeZoneBias="360"/>
      </p:ext>
    </p:extLst>
  </p:cm>
  <p:cm authorId="1" dt="2016-01-10T13:48:07.824" idx="2">
    <p:pos x="10" y="106"/>
    <p:text>So give yourself 33 minutes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308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44.64164" units="1/cm"/>
          <inkml:channelProperty channel="T" name="resolution" value="1" units="1/dev"/>
        </inkml:channelProperties>
      </inkml:inkSource>
      <inkml:timestamp xml:id="ts0" timeString="2020-11-18T23:58:21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4921 12771 0,'-17'35'16,"34"-70"-16,-34 87 0,-1-16 0,-17 34 15,-18 36 1,17 88 0,19 35 15,17 18-16,0 18 1,0 17 0,-18-141-16,-17 194 15,0-17 1,52-18 0,19-36-1,34-17 1,1-17-1,-1-54 1,-17 0 0,-18-70-1,-17-70-15,-18-1 16,0 0 15,0 36-15,0-1-1,0 18 1,0 18 0,-18 18-1,18-18 1,18 35 0,-18-71-1,-18 1 1,1-54-1,-1-17 32,18 18 16,0 17-48,0-17 1,-17 17 0,17-17-1,0 17 1,0-17 0</inkml:trace>
  <inkml:trace contextRef="#ctx0" brushRef="#br0" timeOffset="885.51">4692 12083 0,'18'17'31,"-1"1"-15,1 17-16,17-17 16,18 35-1,-35-18-15,35 18 16,0 17 0,-1 1-1,1 17 1,0-17-1,-17-18 1,-36-89 140,0 1-156,-18 0 16</inkml:trace>
  <inkml:trace contextRef="#ctx0" brushRef="#br0" timeOffset="1557.79">4851 12153 0,'-18'18'94,"0"-1"-79,1 1-15,-19 17 16,1 1-16,-35 52 16,-1-18-1,18 1 1,0 0 15,36-19-15,-1-34-16,36-36 219,-18 1-219,35-18 15,-17-1-15</inkml:trace>
  <inkml:trace contextRef="#ctx0" brushRef="#br0" timeOffset="2906.43">4815 12224 0,'0'-18'31,"18"0"-15,0 1 0,-1-18-1,1 17 1,0-17-16,17-18 16,0-18-1,0 1 1,18 17-1,0-18 17,18 18-32,-36 18 31,-35 53 63</inkml:trace>
  <inkml:trace contextRef="#ctx0" brushRef="#br0" timeOffset="8013.6">8149 13176 0,'0'0'0,"-17"36"16,17 87-1,0-17 1,0 17 0,-18-17-1,36 176 1,-18-158-1,0 17-15,52 159 16,19 88 0,-36-71-1,-17 36 1,-18 70 0,0-70 15,18-159-16,-18-106 1,0-52 0,-18-36 15,0 17-15,18 19-1,0-19 1,0 1 15,0 0-31,-17 17 16,-1 0-1,18 36 1,0-18 0,0-18 15,-18-70 16,1-1-32,-19 1-15</inkml:trace>
  <inkml:trace contextRef="#ctx0" brushRef="#br0" timeOffset="8713.94">7567 12365 0,'0'0'0,"106"106"31,-71-71-31,0 0 16,36 36 0,0-36-1,-18 0 1,-36-17 0,18 17-16,-17 1 15,17-1-15,36 53 16,-1 0-1,-34-52 1,-36-54 47,0 0-48,17-17 1,-17-36-1,0 18-15</inkml:trace>
  <inkml:trace contextRef="#ctx0" brushRef="#br0" timeOffset="9082.45">7920 12435 0,'0'0'0,"0"18"0,0 0 0,0 17 16,-18-17 0,18 17-1,-35 18 1,0 17-1,-1 1 1,36-36 0,0-17-1</inkml:trace>
  <inkml:trace contextRef="#ctx0" brushRef="#br0" timeOffset="9614.9">8273 12488 0,'0'0'0,"17"18"0,1-18 16,35 18 0,-36-18-16,54 0 31,-18-18-15,-35 18-1,-1 0 32,1 0-31,-1 0-16,19-18 15,-36 1 1,0-1 0,0 0-1,0 1 1,0-1 15,-18 0-31,-17 18 16</inkml:trace>
  <inkml:trace contextRef="#ctx0" brushRef="#br0" timeOffset="10016.85">8449 12418 0,'0'0'0,"0"35"15,18 18 1,-1 18-1,19-1 1,-1-35-16,0 1 16,-17-1-16,35 35 15,-36-34 17,-17-54 30,0 0-46,0-17-1,0 0-15</inkml:trace>
  <inkml:trace contextRef="#ctx0" brushRef="#br0" timeOffset="10735.58">9031 12030 0,'0'17'31,"-18"1"-15,1 0-16,17-1 15,-18 1-15,18 0 16,0-36 62,18 0-62,-18 1-1,17-1-15,-17 0 16,18-17 0</inkml:trace>
  <inkml:trace contextRef="#ctx0" brushRef="#br0" timeOffset="11112.88">9084 12083 0,'0'0'0,"35"70"16,1-35-16,-19 36 16,-17 17 15,0-35-15,0 18-1,18-1 1,0 1-1,-18-18 1,0 0 0,0-71 46</inkml:trace>
  <inkml:trace contextRef="#ctx0" brushRef="#br0" timeOffset="11561.08">9155 12753 0,'17'0'31,"1"0"-15,52-35-1,-52 35 1,0 0-16</inkml:trace>
  <inkml:trace contextRef="#ctx0" brushRef="#br0" timeOffset="13862.72">12876 12524 0,'0'17'94,"0"1"-94,-35 35 15,17-18-15,-17 18 16,0 35-16,0 18 16,17 141-1,18 176 1,0-246 0,18 87-16,-18-52 15,-71 282 1,18-194-1,36-53 17,87-18-17,36 159 1,-71-247 0,36 141-1,-18-52 1,-53-160-1,17 1 1,1-1 0,35 54-1,-35-54 1,-1 107 0,-17-107-1,0 1 1,0-1 15,0 19-15,0-54-1,0 18 1,0-36 0,-17-17 30,17-17 173,0-1-63,-18-17-124,-17-71-32</inkml:trace>
  <inkml:trace contextRef="#ctx0" brushRef="#br0" timeOffset="17658.09">10142 12612 0,'18'17'15,"0"36"-15,-1-17 16,1 52 0,-18 0-1,18 71 1,70 229-1,-18-53 1,-17 18 0,0-36-1,-35-35 1,52 54 0,-17 34 15,18 159-16,-54-300 1,-17-105 0,0-53-1,0-1 1,18 1 0,0-1-1,-1-17 1,1-35-1,0-1 1,-1 1 0,1 35-1,0 18 1,-1-19 15,-17-69 16,0-1-31,-17-17-16,-1 0 15,18-36 1,0-17 0</inkml:trace>
  <inkml:trace contextRef="#ctx0" brushRef="#br0" timeOffset="18490.59">10054 11994 0,'0'0'0,"53"53"32,-18-35-32,1 17 15,69 71 1,-52-53-16,18 70 15,0-52 1,-36-53 0,-35-36 46,-18-17-46,18-1-1,-17 1-15,-36-53 16,17-18 0</inkml:trace>
  <inkml:trace contextRef="#ctx0" brushRef="#br0" timeOffset="18874.82">10319 11906 0,'-18'88'31,"18"-52"-31,-18-1 16,1-17-16,17 17 15,-35 0 1,35-17-1,0-1 1,-18-17 0,18 53-1,0 0 17,-18-53-32,18 18 15,18-36 32,52-35-31,-34 18-16</inkml:trace>
  <inkml:trace contextRef="#ctx0" brushRef="#br0" timeOffset="19241.31">10619 11959 0,'35'0'15,"0"18"-15,-17-1 16,17-17-1,0 0 1,1 18 0,34-18-1,1 0 1,-36-18-16,0 1 16,-17-1-1,-36-17 1,-35-36-1,18 18 1,17 36 0</inkml:trace>
  <inkml:trace contextRef="#ctx0" brushRef="#br0" timeOffset="19591.84">10830 11659 0,'0'0'0,"18"18"15,0 35 1,17 17 0,-18-17-1,-17-35 1,0 0-1,18-18 17,0 35-17,-1-17 1,-17 34 0,18-34-1,0-18 1,-1-18-1,-17-17-15</inkml:trace>
  <inkml:trace contextRef="#ctx0" brushRef="#br0" timeOffset="20293.55">11077 11642 0,'18'17'15,"-1"1"1,19 0-16,-19-18 15,-17 17-15,18 19 16,17 34 0,18 1-1,-35-18-15,52 52 16,-17-16 0,-53-19-1,18 1 1,-18-18-1,0-36 1,0 1 15,35-18 1,36-18-17,17-35 1,-35 53-16,35-17 15,-35 17 1,-71 0 125,1-18-110,-1 0-15,1 18-16,-1 0 0</inkml:trace>
  <inkml:trace contextRef="#ctx0" brushRef="#br0" timeOffset="23006.86">5080 11236 0,'18'-18'79,"17"1"-64,0-19-15,53 1 16,1 0-16,140-36 31,71 1-15,70-1-1,142 1 1,52 52 0,-52-53-1,176 71 1,-318 36-1,-35-54 1,53-17 0,0 35-1,0 0 1,-105-18 0,-89 1-1,-142 17-15,54 0 16,-35-18 15,-1 18-15,1 0-1,70 18 1,53-1 0,-35 1-1,-106-18 1,-71 0 46,1 0-46,-1 0-16,-70-18 16,-18 1-1,18-1 1,52 0-1,19 18 1,17-17 15,0-1 16,0-17-31,0-18-1,35 35 1,0 1 0,-17-1 15,0 18-15,-1-18-16,1 36 78,-18 0-78,0-1 15,0 1 1,17-18-16,-34 35 47,-1-17-32,-52 17 1,-1-17 0,36-1-16,-53 19 15,35-19 1,35-17 0,18 18 46,-35-1 32,-36 19-94,-35-1 15,1 0-15,-19 1 16,-88 34 0,36 1-1,123-54 1,53-34 78</inkml:trace>
  <inkml:trace contextRef="#ctx0" brushRef="#br0" timeOffset="36896.08">6332 15505 0,'0'17'62,"18"1"-46,-18 0-16,18-18 15,-1 17-15,1 1 16,17-1 0,18 36-1,18-17 1,-36 17-1</inkml:trace>
  <inkml:trace contextRef="#ctx0" brushRef="#br0" timeOffset="37346.04">6544 15575 0,'0'0'0,"-18"18"0,1-1 15,-19 1 1,19 0-16,-18-1 16,17 1-1,0 53 1,-52-19 0,-1 19-1,1 0 1,34-36-1,19-35 1,34-18 78,1 1-79,0-1-15,17 0 16,-35-17-16</inkml:trace>
  <inkml:trace contextRef="#ctx0" brushRef="#br0" timeOffset="44305.76">8096 12012 0,'0'0'15,"-17"-35"-15,17 0 16,-18-36 0,18 18-1,-18 35 1,18 1-1,0-89 1,-17 35 0,-19 1-1,1-36 1,-18-35 0,36 35-1,-1 53 1,18-17-1,-18 52 64,18-35-64,0 35-15,0 1 16,0 34 93,-17 1-109,17 0 16,0 35-16,0-18 15,0-18-15,0 1 16,17-36 78,1-17-79,0 0-15,-1 0 16,19 17-16,-19 18 94,1 18-63,-1-1-15,19 19-16,-19-1 15,1-35 1,0 17 0,-1-17-1</inkml:trace>
  <inkml:trace contextRef="#ctx0" brushRef="#br0" timeOffset="46546.4">10089 11589 0,'0'-18'47,"0"0"-16,-52-140-15,16 70-16,1-1 16,0 1-1,-18-35 1,35 70 0,18 35-1,0 36 126,0-1-126,-18 1-15,18 17 0,-17 1 32,-1-19-32,1 54 15,17-18 1,-18-36 0,18-34 30,53-36-30,-36-18 0,36 18-1,-17 0 1,-19 36 0,-17 34 30,18 1-30,0 0 0,17 35-1,-17-36 1,-1-17 0,1 18-1,-18-36 79</inkml:trace>
  <inkml:trace contextRef="#ctx0" brushRef="#br0" timeOffset="59214.41">12118 10248 0,'18'18'32,"-1"17"-17,1-17 1,17 17-16,18 0 16,35 36-1,53-1 1,18 36-1,-53-53-15,88 18 16,-88-36 0,-124-53 46,-35-52-46,36 35-1,-19-1-15</inkml:trace>
  <inkml:trace contextRef="#ctx0" brushRef="#br0" timeOffset="59548.21">12665 10319 0,'-71'159'16,"36"-71"-1,17 0-15,1 18 16,17-36 15,0-34-15,0-1-1,0-18 1,17-34 15,1-1-15,52-35 0,-34 18-16</inkml:trace>
  <inkml:trace contextRef="#ctx0" brushRef="#br0" timeOffset="62016.41">8661 11553 0,'17'0'47,"19"0"-32,-1 18 1,18 17 0,53 36-1,-1 35 1,107 194-1,-159-212 1,-18 18-16,54 88 16,-54-36-1,-53-69 1,-52-19 0,-1 1-1,1-1 1,-1-17-1,18-17 1,35-36 15,18-18 63,18-35-78,17 18-16,1-18 15,-1-35-15</inkml:trace>
  <inkml:trace contextRef="#ctx0" brushRef="#br0" timeOffset="63051.62">12929 11289 0,'18'18'16,"35"34"-1,-18-16-15,0 17 16,36 17-1,-36-35 1,36 36 0,17 0-1,35-1 1,-17 1 0,-53-36-1,-35-35 1,-36 0 31,1 0-47,-1-18 15,-17-17 1,-1 17-16,19-17 16,-36-35-1</inkml:trace>
  <inkml:trace contextRef="#ctx0" brushRef="#br0" timeOffset="63568.14">13370 11289 0,'0'18'15,"-17"17"1,-19 0-16,-34 36 15,-1-1 17,1 1-17,17-36 1,35 18 0,18-35-1,-17-18 1,34 0 62,18-53-78,1 0 16,-1 17-16,18 1 15,-18 0-15</inkml:trace>
  <inkml:trace contextRef="#ctx0" brushRef="#br0" timeOffset="64152.2">13988 11342 0,'17'0'15,"19"0"-15,-19 0 16,18 17 0,18-17-1,0 0 1,-17 0 0,17 0-1,-1 0 1,1-17-1,-35-1-15,0 18 16,-36 0 125,0 0-126,1 0-15,-1 0 16,-17-17 0</inkml:trace>
  <inkml:trace contextRef="#ctx0" brushRef="#br0" timeOffset="64536.06">14182 11271 0,'17'18'31,"19"17"-31,-19 0 16,19 36 0,-19 0-1,1-19 1,-1-16 0,-17-1-1,0-17 1,0-36 31,0 0-32,0-17-15,53-53 16,-17 53 0</inkml:trace>
  <inkml:trace contextRef="#ctx0" brushRef="#br0" timeOffset="65304.19">14746 11148 0,'0'17'31,"18"1"-15,-18 17-16,35 1 16,-17-1-16,-1 35 15,1 1 1,0 0 0,17-1-1,0 1 1,-17-1 15,-1 1-15,-17-89 124,0-17-140,0 0 16,0-1-16,0 19 16,-17-19-16,17 1 15</inkml:trace>
  <inkml:trace contextRef="#ctx0" brushRef="#br0" timeOffset="77799.56">7426 11130 0,'0'0'0,"212"-88"15,-89 53 1,-35-1-16,-17 36 15,-36-17 1,-52 17 15,-1 0-31,-35 17 32,53 1-32,0-36 46,159-17-30,-71 35 0,-88 18-1,0-1 1,-35 19-16,-54 34 16,37-35-1,-107 71 1,88-53-1,71-35 1,18 17 0,70 36 15,124-18-15,35 0-1,-124-1 1,-105-16-1,-89 34 1,-123 19 0,71-54-16,-142 53 15,106-17 1,124-36 0,53-18-1,70 1 1,124 0-1,-89-18 1,-105 0 0,-54 53 15,-122 0-15,-19-18-1,71-35 1,89-18-1,34 1 1,36-19 0,18-34-1,-53 34 1</inkml:trace>
  <inkml:trace contextRef="#ctx0" brushRef="#br0" timeOffset="79052.38">9666 10918 0,'18'0'62,"17"-17"-46,0-1-1,1 18-15,-19-17 16,1 17 0,-36 0 15,-17 35-16,0 0 1,-1 0-16,-87 36 16,-1-1-1,89-34 1,88-19 15,53-34-15,70-19-1,-88 19 1,-105 17 31,-1 17-31,1 1-1,-1 0 1,18-1-1,18-17 1,17 0-16,177 0 16,70 36-1,-123-36 1,-159 17 0,-18 1-1,-176 70 1,53-35-1,17 18 17,71-1-17,53-52 1,36 35 0,34-36-1,-35-17 1,-17 0-1,-18-17 1,0-1 15,-18 0 1,18 1-17</inkml:trace>
  <inkml:trace contextRef="#ctx0" brushRef="#br0" timeOffset="88536.41">10777 11271 0,'0'0'0,"-35"0"16,0 0-16,-18-17 16,-141-36-1,-18 0 1,18 35-1,106-17 1,35 17 0,53 1-1,-18 17 17,1 17-1,-36 18-31,-53 36 15,35 35 17,1-36-17,52-17 1,18 0 0,0-35-1,71 0 1,-36-36-16,0-17 15,36-1-15,105-34 16,-70-1 0,-53 1-1,-53 52 1,-18 36 93,1-1-93,17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308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44.64164" units="1/cm"/>
          <inkml:channelProperty channel="T" name="resolution" value="1" units="1/dev"/>
        </inkml:channelProperties>
      </inkml:inkSource>
      <inkml:timestamp xml:id="ts0" timeString="2020-11-19T00:00:4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11765 12312 0,'0'35'63,"0"-17"-48,0 88-15,-17 17 16,17 71-16,-53 371 31,0 70-15,-18 35-1,-17-88 1,53-247 0,35-123-1,17-159-15,19 17 16,-36-87 109</inkml:trace>
  <inkml:trace contextRef="#ctx0" brushRef="#br0" timeOffset="1031.74">20197 11994 0,'0'0'0,"17"36"0,18-1 16,18 124 0,0 52-1,18 36 1,-1 71 0,1 88-1,-36-160-15,36 284 16,-1-36-1,36-159 1,-35-141 0,-18-159-1,-18-53 1,-17-70 15,-18-53-15,35 70-1,-35 54-15</inkml:trace>
  <inkml:trace contextRef="#ctx0" brushRef="#br0" timeOffset="2715.83">11677 11589 0,'18'0'63,"17"35"-48,-17-35 1,-1 18-16,36 17 16,18-17 15,-36-1-31,124 54 15,17-1 1,-105 1 0,-19-53-1,-69-36 95,-1 0-95,-17-17-15,17 17 16,1-17-16</inkml:trace>
  <inkml:trace contextRef="#ctx0" brushRef="#br0" timeOffset="3167.9">12206 11430 0,'-18'0'31,"1"18"-31,-71 70 16,-71 53 15,53-70-31,0-1 16,-70 18-1,105-52-15,1 34 16,17-17 0,53-18-1,0-17 1,0-36 15,17 1-15,36-72-1,18 1 1,-18 35-16</inkml:trace>
  <inkml:trace contextRef="#ctx0" brushRef="#br0" timeOffset="6337.99">19932 11271 0,'18'18'16,"-1"0"0,36 52-1,0-17 1,0 0-1,-18 0 1</inkml:trace>
  <inkml:trace contextRef="#ctx0" brushRef="#br0" timeOffset="6686.94">20179 11183 0,'-53'71'31,"18"-18"-16,17-1-15,-17 54 16,17 35 0,36-35-1,-18-35 1,0-36 0,17-53 62,-17-17-78,0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84050-B806-4551-B7D9-3A25B679784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BA31-2551-493F-907E-AD8EE8FC5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3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it to planning the next version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8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1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19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1A2E1-30FC-4746-8667-A12B560F97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0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2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9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2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62128" y="1836574"/>
            <a:ext cx="71654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50" b="0" dirty="0">
                <a:solidFill>
                  <a:schemeClr val="accent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2519" y="2774610"/>
            <a:ext cx="7166540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1800" dirty="0">
                <a:solidFill>
                  <a:schemeClr val="accent4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54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E7B3-3D13-42C8-8DC3-79AF56FA836A}" type="datetime1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8213" y="6503248"/>
            <a:ext cx="3860800" cy="365125"/>
          </a:xfrm>
          <a:prstGeom prst="rect">
            <a:avLst/>
          </a:prstGeom>
        </p:spPr>
        <p:txBody>
          <a:bodyPr lIns="91416" tIns="0" rIns="91416" bIns="45708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1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03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00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784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6667" y="1600206"/>
            <a:ext cx="52832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52816" y="6482096"/>
            <a:ext cx="861765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619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619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424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7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89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1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6124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8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43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96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0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6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62128" y="1836574"/>
            <a:ext cx="71654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4050" b="0" dirty="0">
                <a:solidFill>
                  <a:schemeClr val="accent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2519" y="2774610"/>
            <a:ext cx="7166540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1800" dirty="0">
                <a:solidFill>
                  <a:schemeClr val="accent4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6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46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28213" y="6503248"/>
            <a:ext cx="3860800" cy="365125"/>
          </a:xfrm>
          <a:prstGeom prst="rect">
            <a:avLst/>
          </a:prstGeom>
        </p:spPr>
        <p:txBody>
          <a:bodyPr lIns="91416" tIns="0" rIns="91416" bIns="45708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defTabSz="685710"/>
            <a:endParaRPr lang="en-US" dirty="0">
              <a:solidFill>
                <a:prstClr val="whit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21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60" y="2549513"/>
            <a:ext cx="6381795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960" y="548681"/>
            <a:ext cx="6381795" cy="192882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2" y="5365978"/>
            <a:ext cx="3026306" cy="13276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/>
        </p:nvSpPr>
        <p:spPr>
          <a:xfrm>
            <a:off x="10923678" y="3692522"/>
            <a:ext cx="1268322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/>
        </p:nvSpPr>
        <p:spPr>
          <a:xfrm>
            <a:off x="11811040" y="6475270"/>
            <a:ext cx="380960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78" y="116632"/>
            <a:ext cx="666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4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1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225" y="1700809"/>
            <a:ext cx="10915688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8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2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/>
        </p:nvSpPr>
        <p:spPr>
          <a:xfrm>
            <a:off x="6816548" y="6453336"/>
            <a:ext cx="4971789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142986"/>
            <a:ext cx="103632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00308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/>
        </p:nvSpPr>
        <p:spPr>
          <a:xfrm>
            <a:off x="6816548" y="6453336"/>
            <a:ext cx="489973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/>
        </p:nvSpPr>
        <p:spPr>
          <a:xfrm>
            <a:off x="6960658" y="6551766"/>
            <a:ext cx="5043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2020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27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" y="116633"/>
            <a:ext cx="2085795" cy="2084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587" y="2135734"/>
            <a:ext cx="1581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/>
        </p:nvSpPr>
        <p:spPr>
          <a:xfrm>
            <a:off x="2637364" y="1107265"/>
            <a:ext cx="7239051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866" y="1250143"/>
            <a:ext cx="6858048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7866" y="2750341"/>
            <a:ext cx="6858048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34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546" y="-1179512"/>
            <a:ext cx="4574767" cy="4647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1607" y="2109774"/>
            <a:ext cx="1625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/>
        </p:nvSpPr>
        <p:spPr>
          <a:xfrm>
            <a:off x="2637364" y="1107265"/>
            <a:ext cx="7239051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866" y="1250143"/>
            <a:ext cx="6858048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7866" y="2750341"/>
            <a:ext cx="6858048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136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234" y="274638"/>
            <a:ext cx="11010939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1233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9234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49784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6667" y="1600206"/>
            <a:ext cx="5283200" cy="4525963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49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/>
        </p:nvSpPr>
        <p:spPr>
          <a:xfrm>
            <a:off x="6816548" y="6597352"/>
            <a:ext cx="4827679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733" y="5013176"/>
            <a:ext cx="263231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99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2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2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125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2" y="2174875"/>
            <a:ext cx="5287433" cy="3951288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6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8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6124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0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46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A9F0-05CD-4070-8EC7-FAB13B3C063B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49DE-36D8-47CD-9A87-BC5986BCD1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8622215" y="3268161"/>
            <a:ext cx="6854824" cy="32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        drsql.org</a:t>
            </a:r>
          </a:p>
        </p:txBody>
      </p:sp>
    </p:spTree>
    <p:extLst>
      <p:ext uri="{BB962C8B-B14F-4D97-AF65-F5344CB8AC3E}">
        <p14:creationId xmlns:p14="http://schemas.microsoft.com/office/powerpoint/2010/main" val="370932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defTabSz="51435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46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4855-B8E6-485D-9862-41A91225C0AF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8622215" y="3268161"/>
            <a:ext cx="6854824" cy="32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        drsql.org</a:t>
            </a:r>
          </a:p>
        </p:txBody>
      </p:sp>
    </p:spTree>
    <p:extLst>
      <p:ext uri="{BB962C8B-B14F-4D97-AF65-F5344CB8AC3E}">
        <p14:creationId xmlns:p14="http://schemas.microsoft.com/office/powerpoint/2010/main" val="334556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ctr" defTabSz="51435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109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dgetsin.com/amazon-echo-wall-clock-disney-mickey-mouse-edition.ht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sql-server-transaction-locking-and-row-versioning-guide?view=sql-server-ver15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viewpoint-gazebo-lookout-point-99199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dm-thoughtplace.blogspot.com/2013/06/some-thoughts-on-database-locking-i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creativecommons.org/licenses/by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danuv/9707048781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imple-talk.com/community/blogs/drsql/default.aspx" TargetMode="External"/><Relationship Id="rId3" Type="http://schemas.openxmlformats.org/officeDocument/2006/relationships/hyperlink" Target="mailto:louis@drsql.org" TargetMode="External"/><Relationship Id="rId7" Type="http://schemas.openxmlformats.org/officeDocument/2006/relationships/hyperlink" Target="https://github.com/drsqlgithub/Presentation-Files--Matters-Of-Concurren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rsqlgithub" TargetMode="External"/><Relationship Id="rId5" Type="http://schemas.openxmlformats.org/officeDocument/2006/relationships/hyperlink" Target="http://twitter.com/drsql" TargetMode="External"/><Relationship Id="rId4" Type="http://schemas.openxmlformats.org/officeDocument/2006/relationships/hyperlink" Target="http://drsql.org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penclipart.org/detail/213865/thumbs-u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koolinus.wordpress.com/2012/04/10/www-server-racks-com/" TargetMode="External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en.wikipedia.org/wiki/Windows_RT" TargetMode="Externa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3DFE8C-A023-4E50-BEBC-BD775FBC9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2128" y="1836574"/>
            <a:ext cx="7165445" cy="942209"/>
          </a:xfrm>
        </p:spPr>
        <p:txBody>
          <a:bodyPr anchor="b">
            <a:normAutofit/>
          </a:bodyPr>
          <a:lstStyle/>
          <a:p>
            <a:r>
              <a:rPr lang="en-US" dirty="0"/>
              <a:t>Matters of Concurrency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D8D304-749F-46DC-AC97-19C7BCD5D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519" y="2774610"/>
            <a:ext cx="7166540" cy="60497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Louis Davidson</a:t>
            </a:r>
          </a:p>
          <a:p>
            <a:pPr>
              <a:lnSpc>
                <a:spcPct val="90000"/>
              </a:lnSpc>
            </a:pPr>
            <a:r>
              <a:rPr lang="en-US" dirty="0"/>
              <a:t>drsql.org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EAF21F00-675E-4D23-90E4-D2E288474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83906"/>
            <a:ext cx="4290526" cy="4290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43FB1-877D-400F-871C-7AF22B7530D3}"/>
              </a:ext>
            </a:extLst>
          </p:cNvPr>
          <p:cNvSpPr txBox="1"/>
          <p:nvPr/>
        </p:nvSpPr>
        <p:spPr>
          <a:xfrm>
            <a:off x="1248747" y="6488668"/>
            <a:ext cx="189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gadgetsin.com/amazon-echo-wall-clock-disney-mickey-mouse-edition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6710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Effect of Time on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2436" cy="4351338"/>
          </a:xfrm>
        </p:spPr>
        <p:txBody>
          <a:bodyPr/>
          <a:lstStyle/>
          <a:p>
            <a:pPr fontAlgn="ctr"/>
            <a:r>
              <a:rPr lang="en-US" dirty="0"/>
              <a:t>Synchronous access</a:t>
            </a:r>
          </a:p>
          <a:p>
            <a:pPr fontAlgn="ctr"/>
            <a:r>
              <a:rPr lang="en-US" dirty="0"/>
              <a:t>Asynchronous access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049" y="1417638"/>
            <a:ext cx="3693795" cy="42214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9600" y="3330222"/>
            <a:ext cx="6423378" cy="3002845"/>
            <a:chOff x="609600" y="3330222"/>
            <a:chExt cx="6423378" cy="3002845"/>
          </a:xfrm>
        </p:grpSpPr>
        <p:sp>
          <p:nvSpPr>
            <p:cNvPr id="4" name="Rectangle 3"/>
            <p:cNvSpPr/>
            <p:nvPr/>
          </p:nvSpPr>
          <p:spPr>
            <a:xfrm>
              <a:off x="609600" y="3330222"/>
              <a:ext cx="6423378" cy="300284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Time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970844" y="5639118"/>
              <a:ext cx="56557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B53E18-A80D-4A5D-9AFD-649DE2BCC102}"/>
                  </a:ext>
                </a:extLst>
              </p14:cNvPr>
              <p14:cNvContentPartPr/>
              <p14:nvPr/>
            </p14:nvContentPartPr>
            <p14:xfrm>
              <a:off x="1600200" y="3689280"/>
              <a:ext cx="3791160" cy="2680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B53E18-A80D-4A5D-9AFD-649DE2BCC1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0840" y="3679920"/>
                <a:ext cx="3809880" cy="26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00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Access - Methods of Enforcement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Versions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770046"/>
              </p:ext>
            </p:extLst>
          </p:nvPr>
        </p:nvGraphicFramePr>
        <p:xfrm>
          <a:off x="1825196" y="4416430"/>
          <a:ext cx="9060875" cy="19888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175576" y="1417638"/>
            <a:ext cx="2053524" cy="2686010"/>
            <a:chOff x="2175576" y="1417638"/>
            <a:chExt cx="2053524" cy="26860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576" y="1417638"/>
              <a:ext cx="2053524" cy="26860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789" y="2460542"/>
              <a:ext cx="263098" cy="30010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8BC0FF-ED0A-4D2C-923D-FBB8F9A41D18}"/>
                  </a:ext>
                </a:extLst>
              </p14:cNvPr>
              <p14:cNvContentPartPr/>
              <p14:nvPr/>
            </p14:nvContentPartPr>
            <p14:xfrm>
              <a:off x="4083120" y="4025880"/>
              <a:ext cx="3499200" cy="1702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8BC0FF-ED0A-4D2C-923D-FBB8F9A41D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3760" y="4016520"/>
                <a:ext cx="3517920" cy="17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4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2541"/>
            <a:ext cx="10363200" cy="5372559"/>
          </a:xfrm>
        </p:spPr>
        <p:txBody>
          <a:bodyPr>
            <a:normAutofit fontScale="85000" lnSpcReduction="20000"/>
          </a:bodyPr>
          <a:lstStyle/>
          <a:p>
            <a:pPr fontAlgn="ctr"/>
            <a:r>
              <a:rPr lang="en-US" dirty="0"/>
              <a:t>Tags to tell others you are using a resource</a:t>
            </a:r>
          </a:p>
          <a:p>
            <a:pPr lvl="1" fontAlgn="ctr"/>
            <a:r>
              <a:rPr lang="en-US" dirty="0"/>
              <a:t>Note: The following is simplified, will include a list of resources for more detailed information</a:t>
            </a:r>
          </a:p>
          <a:p>
            <a:pPr fontAlgn="ctr"/>
            <a:r>
              <a:rPr lang="en-US" dirty="0"/>
              <a:t>Resource: Database, Table, Page, Row/Key, Range of Data, Schema,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/>
              <a:t>Type: </a:t>
            </a:r>
          </a:p>
          <a:p>
            <a:pPr lvl="1" fontAlgn="ctr"/>
            <a:r>
              <a:rPr lang="en-US" dirty="0"/>
              <a:t>Shared – Just looking, not modifying. Tells others they can use a resource, just don’t change it</a:t>
            </a:r>
          </a:p>
          <a:p>
            <a:pPr lvl="1" fontAlgn="ctr"/>
            <a:r>
              <a:rPr lang="en-US" dirty="0"/>
              <a:t>Exclusive – (Typically) Used when modifying data</a:t>
            </a:r>
          </a:p>
          <a:p>
            <a:pPr lvl="1" fontAlgn="ctr"/>
            <a:r>
              <a:rPr lang="en-US" dirty="0"/>
              <a:t>Update – A type of shared lock that says the connection may modify the underlying data. </a:t>
            </a:r>
          </a:p>
          <a:p>
            <a:pPr lvl="2" fontAlgn="ctr"/>
            <a:r>
              <a:rPr lang="en-US" dirty="0"/>
              <a:t>Must be changed to Exclusive to perform modification. </a:t>
            </a:r>
          </a:p>
          <a:p>
            <a:pPr lvl="2" fontAlgn="ctr"/>
            <a:r>
              <a:rPr lang="en-US" dirty="0"/>
              <a:t>Compatible with shared locks, not other update locks.</a:t>
            </a:r>
          </a:p>
          <a:p>
            <a:pPr lvl="2" fontAlgn="ctr"/>
            <a:r>
              <a:rPr lang="en-US" dirty="0"/>
              <a:t>More info: http://www.sqlpassion.at/archive/2014/07/28/why-do-we-need-update-locks-in-sql-server/</a:t>
            </a:r>
          </a:p>
          <a:p>
            <a:pPr lvl="1" fontAlgn="ctr"/>
            <a:r>
              <a:rPr lang="en-US" dirty="0"/>
              <a:t>Stability – Placed to keep you from changing or dropping an object that is in use</a:t>
            </a:r>
          </a:p>
          <a:p>
            <a:pPr fontAlgn="ctr"/>
            <a:r>
              <a:rPr lang="en-US" dirty="0"/>
              <a:t>Subtype:</a:t>
            </a:r>
          </a:p>
          <a:p>
            <a:pPr lvl="1" fontAlgn="ctr"/>
            <a:r>
              <a:rPr lang="en-US" dirty="0"/>
              <a:t>Intent – Placed at higher levels in the resource hierarchy to tell other connections they can’t place an incompatible type</a:t>
            </a:r>
          </a:p>
          <a:p>
            <a:pPr fontAlgn="ctr"/>
            <a:r>
              <a:rPr lang="en-US" dirty="0"/>
              <a:t>Compatibility:</a:t>
            </a:r>
          </a:p>
          <a:p>
            <a:pPr lvl="1" fontAlgn="ctr"/>
            <a:r>
              <a:rPr lang="en-US" dirty="0"/>
              <a:t>Lock types must be compatible to be placed simultaneously</a:t>
            </a:r>
          </a:p>
          <a:p>
            <a:pPr lvl="1" fontAlgn="ctr"/>
            <a:r>
              <a:rPr lang="en-US" dirty="0"/>
              <a:t>Full matrix: https://docs.microsoft.com/en-us/previous-versions/sql/compact/sql-server-compact-4.0/ms172925(v=sql.110)</a:t>
            </a:r>
          </a:p>
          <a:p>
            <a:pPr lvl="1" fontAlgn="ctr"/>
            <a:r>
              <a:rPr lang="en-US" dirty="0"/>
              <a:t>Deadlocks – Resource stalemate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721435" y="274638"/>
            <a:ext cx="860965" cy="1048512"/>
            <a:chOff x="2308954" y="1825625"/>
            <a:chExt cx="1963001" cy="25357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954" y="2365954"/>
              <a:ext cx="1963001" cy="19954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135" y="1825625"/>
              <a:ext cx="1558637" cy="1558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8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5230-42B9-4561-AC82-52A8811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D7711-FCF5-4D3E-93FD-82D72270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0"/>
            <a:ext cx="10972800" cy="45259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Compatible locks can coexist with other locks of the same type for different connections</a:t>
            </a:r>
          </a:p>
          <a:p>
            <a:r>
              <a:rPr lang="en-US" dirty="0"/>
              <a:t>Incompatible locks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details, including more details on Range Lock compatibility:</a:t>
            </a:r>
          </a:p>
          <a:p>
            <a:pPr lvl="1"/>
            <a:r>
              <a:rPr lang="en-US" dirty="0">
                <a:hlinkClick r:id="rId2"/>
              </a:rPr>
              <a:t>https://docs.microsoft.com/en-us/sql/relational-databases/sql-server-transaction-locking-and-row-versioning-guide?view=sql-server-ver15</a:t>
            </a:r>
            <a:r>
              <a:rPr lang="en-US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CDF620-D6C0-41FE-88B8-794D1022B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78492"/>
              </p:ext>
            </p:extLst>
          </p:nvPr>
        </p:nvGraphicFramePr>
        <p:xfrm>
          <a:off x="2849956" y="2515224"/>
          <a:ext cx="6760660" cy="2111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7425">
                  <a:extLst>
                    <a:ext uri="{9D8B030D-6E8A-4147-A177-3AD203B41FA5}">
                      <a16:colId xmlns:a16="http://schemas.microsoft.com/office/drawing/2014/main" val="125533547"/>
                    </a:ext>
                  </a:extLst>
                </a:gridCol>
                <a:gridCol w="686680">
                  <a:extLst>
                    <a:ext uri="{9D8B030D-6E8A-4147-A177-3AD203B41FA5}">
                      <a16:colId xmlns:a16="http://schemas.microsoft.com/office/drawing/2014/main" val="19714096"/>
                    </a:ext>
                  </a:extLst>
                </a:gridCol>
                <a:gridCol w="490719">
                  <a:extLst>
                    <a:ext uri="{9D8B030D-6E8A-4147-A177-3AD203B41FA5}">
                      <a16:colId xmlns:a16="http://schemas.microsoft.com/office/drawing/2014/main" val="2200925042"/>
                    </a:ext>
                  </a:extLst>
                </a:gridCol>
                <a:gridCol w="462958">
                  <a:extLst>
                    <a:ext uri="{9D8B030D-6E8A-4147-A177-3AD203B41FA5}">
                      <a16:colId xmlns:a16="http://schemas.microsoft.com/office/drawing/2014/main" val="2538918512"/>
                    </a:ext>
                  </a:extLst>
                </a:gridCol>
                <a:gridCol w="600131">
                  <a:extLst>
                    <a:ext uri="{9D8B030D-6E8A-4147-A177-3AD203B41FA5}">
                      <a16:colId xmlns:a16="http://schemas.microsoft.com/office/drawing/2014/main" val="4260740967"/>
                    </a:ext>
                  </a:extLst>
                </a:gridCol>
                <a:gridCol w="762616">
                  <a:extLst>
                    <a:ext uri="{9D8B030D-6E8A-4147-A177-3AD203B41FA5}">
                      <a16:colId xmlns:a16="http://schemas.microsoft.com/office/drawing/2014/main" val="3524605697"/>
                    </a:ext>
                  </a:extLst>
                </a:gridCol>
                <a:gridCol w="600131">
                  <a:extLst>
                    <a:ext uri="{9D8B030D-6E8A-4147-A177-3AD203B41FA5}">
                      <a16:colId xmlns:a16="http://schemas.microsoft.com/office/drawing/2014/main" val="881086415"/>
                    </a:ext>
                  </a:extLst>
                </a:gridCol>
              </a:tblGrid>
              <a:tr h="252762"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Mode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IS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</a:rPr>
                        <a:t>S</a:t>
                      </a:r>
                      <a:endParaRPr lang="en-US" sz="1100" b="1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effectLst/>
                        </a:rPr>
                        <a:t>U</a:t>
                      </a:r>
                      <a:endParaRPr lang="en-US" sz="1100" b="1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IX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SIX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effectLst/>
                        </a:rPr>
                        <a:t>X</a:t>
                      </a:r>
                      <a:endParaRPr lang="en-US" sz="1100" b="1" dirty="0">
                        <a:effectLst/>
                        <a:latin typeface="Helvetic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7940" marB="444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861386"/>
                  </a:ext>
                </a:extLst>
              </a:tr>
              <a:tr h="329928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Intent shared (IS)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762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291416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Shared (S)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445715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Update (U)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3041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Intent exclusive (IX)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HelvetivaNeue Condensed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760030"/>
                  </a:ext>
                </a:extLst>
              </a:tr>
              <a:tr h="289807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Shared with intent exclusive (SIX)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38100" marB="12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085867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Exclusive (X)</a:t>
                      </a:r>
                      <a:endParaRPr lang="en-US" sz="1100" b="1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HelvetivaNeue Condensed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76200" marT="50800" marB="76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55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84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B73D-5A18-4BA5-BA4C-E8D53C2C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Query Optimization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52ED-CD69-45AB-9DEA-489486226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95138"/>
            <a:ext cx="4978400" cy="3731031"/>
          </a:xfrm>
        </p:spPr>
        <p:txBody>
          <a:bodyPr>
            <a:normAutofit/>
          </a:bodyPr>
          <a:lstStyle/>
          <a:p>
            <a:r>
              <a:rPr lang="en-US" sz="2400" dirty="0"/>
              <a:t>Locks are applied to rows you </a:t>
            </a:r>
            <a:r>
              <a:rPr lang="en-US" sz="2400" b="1" dirty="0"/>
              <a:t>touch</a:t>
            </a:r>
          </a:p>
          <a:p>
            <a:r>
              <a:rPr lang="en-US" sz="2400" dirty="0"/>
              <a:t>This is not just the rows you actually output or modify</a:t>
            </a:r>
          </a:p>
          <a:p>
            <a:r>
              <a:rPr lang="en-US" sz="2400" dirty="0"/>
              <a:t>Using an index can reduce the number of rows that need to be touched, and hence, locked</a:t>
            </a:r>
          </a:p>
          <a:p>
            <a:endParaRPr lang="en-US" sz="2400" dirty="0"/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D31C85B9-9519-4DC8-B122-E408D4E49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79393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78009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B312E-E7DD-450A-B42D-48FF2256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Deadlocks</a:t>
            </a:r>
          </a:p>
        </p:txBody>
      </p:sp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BA9D86-F334-45CE-AA2A-F77B00DFD8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5150" y="2107539"/>
            <a:ext cx="5490067" cy="31502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5ADA1-D7C7-46EE-9A51-5AC4B4770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4767" y="1600206"/>
            <a:ext cx="5283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Connections have incompatible needs for resource that cannot be resolved</a:t>
            </a:r>
          </a:p>
          <a:p>
            <a:pPr lvl="1"/>
            <a:r>
              <a:rPr lang="en-US" dirty="0"/>
              <a:t>Transaction X has resources Transaction Y needs and needs resources Transaction Y has</a:t>
            </a:r>
          </a:p>
          <a:p>
            <a:pPr lvl="1"/>
            <a:r>
              <a:rPr lang="en-US" dirty="0"/>
              <a:t>Transaction Y has resources Transaction X needs and needs resources Transaction X has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one transaction has to be killed (gruesome)</a:t>
            </a:r>
          </a:p>
          <a:p>
            <a:pPr marL="257175" lvl="1" indent="0">
              <a:buNone/>
            </a:pPr>
            <a:endParaRPr lang="en-US" dirty="0"/>
          </a:p>
          <a:p>
            <a:r>
              <a:rPr lang="en-US" dirty="0"/>
              <a:t>One of the least of your worries as a DBA</a:t>
            </a:r>
          </a:p>
          <a:p>
            <a:pPr lvl="1"/>
            <a:r>
              <a:rPr lang="en-US" dirty="0"/>
              <a:t>Handled by redoing the operation</a:t>
            </a:r>
          </a:p>
          <a:p>
            <a:pPr lvl="1"/>
            <a:r>
              <a:rPr lang="en-US" dirty="0"/>
              <a:t>Making it a larger worry for programmers</a:t>
            </a:r>
          </a:p>
          <a:p>
            <a:endParaRPr lang="en-US" dirty="0"/>
          </a:p>
          <a:p>
            <a:r>
              <a:rPr lang="en-US" dirty="0"/>
              <a:t>Proper Coding Of Deadlock resolution prepares you for Memory Optimized Tables.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F65EC-0F85-484D-811E-DEFA2AD274E0}"/>
              </a:ext>
            </a:extLst>
          </p:cNvPr>
          <p:cNvSpPr txBox="1"/>
          <p:nvPr/>
        </p:nvSpPr>
        <p:spPr>
          <a:xfrm>
            <a:off x="1509505" y="6583362"/>
            <a:ext cx="30013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idm-thoughtplace.blogspot.com/2013/06/some-thoughts-on-database-locking-in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869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ctr"/>
            <a:r>
              <a:rPr lang="en-US" dirty="0"/>
              <a:t>Demo – Synchronous Concurrency Collisions With Locks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Demos 2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889236"/>
            <a:ext cx="7055346" cy="5968764"/>
          </a:xfrm>
        </p:spPr>
      </p:pic>
      <p:sp>
        <p:nvSpPr>
          <p:cNvPr id="4" name="TextBox 3"/>
          <p:cNvSpPr txBox="1"/>
          <p:nvPr/>
        </p:nvSpPr>
        <p:spPr>
          <a:xfrm>
            <a:off x="5357611" y="1803042"/>
            <a:ext cx="278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Using: </a:t>
            </a:r>
          </a:p>
          <a:p>
            <a:r>
              <a:rPr lang="en-US" dirty="0"/>
              <a:t>SQL Server 2019 </a:t>
            </a:r>
          </a:p>
          <a:p>
            <a:r>
              <a:rPr lang="en-US" dirty="0"/>
              <a:t>On a Intel NUC, 32 GB, 1TB </a:t>
            </a:r>
            <a:r>
              <a:rPr lang="en-US" dirty="0" err="1"/>
              <a:t>Nmve</a:t>
            </a:r>
            <a:r>
              <a:rPr lang="en-US" dirty="0"/>
              <a:t>, 1TB SSD</a:t>
            </a:r>
          </a:p>
        </p:txBody>
      </p:sp>
    </p:spTree>
    <p:extLst>
      <p:ext uri="{BB962C8B-B14F-4D97-AF65-F5344CB8AC3E}">
        <p14:creationId xmlns:p14="http://schemas.microsoft.com/office/powerpoint/2010/main" val="421775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Multi-Valued Concurrency Controls (MVCC)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sz="2800" dirty="0"/>
              <a:t>Connections work off of the version of the row when the transaction starts</a:t>
            </a:r>
          </a:p>
          <a:p>
            <a:pPr fontAlgn="ctr"/>
            <a:r>
              <a:rPr lang="en-US" sz="2800" dirty="0"/>
              <a:t>Isolation levels are implemented lockless, rather conflicts are checked at COMMIT TIME</a:t>
            </a:r>
          </a:p>
          <a:p>
            <a:pPr fontAlgn="ctr"/>
            <a:r>
              <a:rPr lang="en-US" sz="2800" dirty="0"/>
              <a:t>True Version Based Concurrency Controls are often referred to as Optimistic Concurrency Controls </a:t>
            </a:r>
          </a:p>
          <a:p>
            <a:pPr lvl="1" fontAlgn="ctr"/>
            <a:r>
              <a:rPr lang="en-US" sz="2400" dirty="0"/>
              <a:t>It works best with rare modification collisions</a:t>
            </a:r>
          </a:p>
          <a:p>
            <a:pPr lvl="1" fontAlgn="ctr"/>
            <a:r>
              <a:rPr lang="en-US" sz="2400" dirty="0"/>
              <a:t>Small, short transactions are generally better for this model</a:t>
            </a:r>
          </a:p>
          <a:p>
            <a:pPr lvl="1" fontAlgn="ctr"/>
            <a:r>
              <a:rPr lang="en-US" sz="2400" dirty="0"/>
              <a:t>Makes integrity checks far more difficult</a:t>
            </a:r>
          </a:p>
          <a:p>
            <a:pPr lvl="2" fontAlgn="ctr"/>
            <a:endParaRPr lang="en-US" sz="2100" dirty="0"/>
          </a:p>
          <a:p>
            <a:pPr lvl="1" fontAlgn="ctr"/>
            <a:r>
              <a:rPr lang="en-US" sz="2400" dirty="0"/>
              <a:t>Lock based concurrency is often referred to as the “pessimistic” model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87774"/>
              </p:ext>
            </p:extLst>
          </p:nvPr>
        </p:nvGraphicFramePr>
        <p:xfrm>
          <a:off x="10006029" y="113927"/>
          <a:ext cx="1673908" cy="139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36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Multi-Valued Concurrency Controls (MVCC)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363200" cy="5144527"/>
          </a:xfrm>
        </p:spPr>
        <p:txBody>
          <a:bodyPr>
            <a:normAutofit fontScale="85000" lnSpcReduction="20000"/>
          </a:bodyPr>
          <a:lstStyle/>
          <a:p>
            <a:pPr fontAlgn="ctr"/>
            <a:r>
              <a:rPr lang="en-US" dirty="0"/>
              <a:t>Every modification to a row results in a new physical resource</a:t>
            </a:r>
          </a:p>
          <a:p>
            <a:pPr fontAlgn="ctr"/>
            <a:r>
              <a:rPr lang="en-US" dirty="0"/>
              <a:t>The new physical resources are timestamped to their effective time</a:t>
            </a:r>
          </a:p>
          <a:p>
            <a:pPr lvl="1" fontAlgn="ctr"/>
            <a:r>
              <a:rPr lang="en-US" dirty="0"/>
              <a:t>UPDATE operations are an INSERT a new row for the future, UPDATE old row with timestamps for the past</a:t>
            </a:r>
          </a:p>
          <a:p>
            <a:pPr lvl="1" fontAlgn="ctr"/>
            <a:r>
              <a:rPr lang="en-US" dirty="0"/>
              <a:t>DELETE operations are just an UPDATE of the exiting row with timestamps for the past</a:t>
            </a:r>
          </a:p>
          <a:p>
            <a:pPr lvl="1" fontAlgn="ctr"/>
            <a:r>
              <a:rPr lang="en-US" dirty="0"/>
              <a:t>Cleanup processes remove expired rows (timestamps that no transactions need)</a:t>
            </a:r>
          </a:p>
          <a:p>
            <a:pPr fontAlgn="ctr"/>
            <a:r>
              <a:rPr lang="en-US" dirty="0"/>
              <a:t>There are two versions currently implemented in SQL Server</a:t>
            </a:r>
          </a:p>
          <a:p>
            <a:pPr lvl="1" fontAlgn="ctr"/>
            <a:r>
              <a:rPr lang="en-US" dirty="0"/>
              <a:t>Memory Optimized Tables (2014+) – Physical structures completely based on versions</a:t>
            </a:r>
          </a:p>
          <a:p>
            <a:pPr lvl="2" fontAlgn="ctr"/>
            <a:r>
              <a:rPr lang="en-US" dirty="0"/>
              <a:t>Supports SNAPSHOT, REPEATABLE READ, SERIALIZABLE Isolation Levels</a:t>
            </a:r>
          </a:p>
          <a:p>
            <a:pPr lvl="1" fontAlgn="ctr"/>
            <a:r>
              <a:rPr lang="en-US" dirty="0"/>
              <a:t>On-Disk Tables (2005+) –Makes copies of rows in </a:t>
            </a:r>
            <a:r>
              <a:rPr lang="en-US" dirty="0" err="1"/>
              <a:t>tempdb</a:t>
            </a:r>
            <a:r>
              <a:rPr lang="en-US" dirty="0"/>
              <a:t> for read versions, still uses locks for write collisions. </a:t>
            </a:r>
          </a:p>
          <a:p>
            <a:pPr lvl="2" fontAlgn="ctr"/>
            <a:r>
              <a:rPr lang="en-US" dirty="0"/>
              <a:t>Not a full snapshot implementation, still uses locks</a:t>
            </a:r>
          </a:p>
          <a:p>
            <a:pPr lvl="2" fontAlgn="ctr"/>
            <a:r>
              <a:rPr lang="en-US" dirty="0"/>
              <a:t>Use SNAPSHOT Isolation Level for the transaction level</a:t>
            </a:r>
          </a:p>
          <a:p>
            <a:pPr lvl="2" fontAlgn="ctr"/>
            <a:r>
              <a:rPr lang="en-US" dirty="0"/>
              <a:t>READ COMMITTED w/ READ_COMMITTED_SNAPSHOT DB Setting changes READ COMMITTED to read around locks to a snapshot</a:t>
            </a:r>
          </a:p>
          <a:p>
            <a:pPr lvl="2" fontAlgn="ctr"/>
            <a:endParaRPr lang="en-US" dirty="0"/>
          </a:p>
          <a:p>
            <a:pPr fontAlgn="ctr"/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0006029" y="113927"/>
          <a:ext cx="1673908" cy="1394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29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Index Simplified With Row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9" y="3129994"/>
            <a:ext cx="7010401" cy="34089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22312"/>
              </p:ext>
            </p:extLst>
          </p:nvPr>
        </p:nvGraphicFramePr>
        <p:xfrm>
          <a:off x="2624136" y="1417638"/>
          <a:ext cx="6943728" cy="145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458">
                <a:tc>
                  <a:txBody>
                    <a:bodyPr/>
                    <a:lstStyle/>
                    <a:p>
                      <a:r>
                        <a:rPr lang="en-US" sz="1600" dirty="0" err="1"/>
                        <a:t>TableNameId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Other</a:t>
                      </a:r>
                      <a:r>
                        <a:rPr lang="en-US" sz="1600" baseline="0" dirty="0" err="1"/>
                        <a:t>Columns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458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587432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Been in IT for 20-some years</a:t>
            </a:r>
          </a:p>
          <a:p>
            <a:r>
              <a:rPr lang="en-US" dirty="0"/>
              <a:t>Microsoft MVP 16 Times</a:t>
            </a:r>
          </a:p>
          <a:p>
            <a:r>
              <a:rPr lang="en-US" dirty="0"/>
              <a:t>Corporate Data Architect</a:t>
            </a:r>
          </a:p>
          <a:p>
            <a:r>
              <a:rPr lang="en-US" dirty="0"/>
              <a:t>Written 6 books on </a:t>
            </a:r>
            <a:br>
              <a:rPr lang="en-US" dirty="0"/>
            </a:br>
            <a:r>
              <a:rPr lang="en-US" dirty="0"/>
              <a:t>database design</a:t>
            </a:r>
          </a:p>
          <a:p>
            <a:pPr lvl="1"/>
            <a:r>
              <a:rPr lang="en-US" dirty="0"/>
              <a:t>They were technically all versions </a:t>
            </a:r>
            <a:br>
              <a:rPr lang="en-US" dirty="0"/>
            </a:br>
            <a:r>
              <a:rPr lang="en-US" dirty="0"/>
              <a:t>of the same book.  </a:t>
            </a:r>
          </a:p>
          <a:p>
            <a:pPr lvl="1"/>
            <a:r>
              <a:rPr lang="en-US" dirty="0"/>
              <a:t>Always new AND improved!</a:t>
            </a:r>
          </a:p>
          <a:p>
            <a:pPr lvl="1"/>
            <a:r>
              <a:rPr lang="en-US" dirty="0"/>
              <a:t>They had slightly different titles each time, but (probably) never again!</a:t>
            </a:r>
          </a:p>
          <a:p>
            <a:pPr lvl="1"/>
            <a:r>
              <a:rPr lang="en-US" dirty="0"/>
              <a:t>Sixth Edition coming later this year</a:t>
            </a:r>
          </a:p>
          <a:p>
            <a:pPr lvl="1"/>
            <a:endParaRPr lang="en-US" dirty="0"/>
          </a:p>
          <a:p>
            <a:r>
              <a:rPr lang="en-US" dirty="0"/>
              <a:t>Super Brief Contact Info: DRSQL</a:t>
            </a:r>
          </a:p>
          <a:p>
            <a:pPr lvl="1"/>
            <a:r>
              <a:rPr lang="en-US" dirty="0"/>
              <a:t>Twitter, Website (.org), Email (@hotmail.com), </a:t>
            </a:r>
            <a:r>
              <a:rPr lang="en-US" dirty="0" err="1"/>
              <a:t>Github</a:t>
            </a:r>
            <a:r>
              <a:rPr lang="en-US" dirty="0"/>
              <a:t> (</a:t>
            </a:r>
            <a:r>
              <a:rPr lang="en-US" dirty="0" err="1"/>
              <a:t>drsqlgithub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83" y="1248507"/>
            <a:ext cx="3562225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Index – After Row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90096"/>
              </p:ext>
            </p:extLst>
          </p:nvPr>
        </p:nvGraphicFramePr>
        <p:xfrm>
          <a:off x="2671865" y="1417638"/>
          <a:ext cx="6848271" cy="139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2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14">
                <a:tc>
                  <a:txBody>
                    <a:bodyPr/>
                    <a:lstStyle/>
                    <a:p>
                      <a:r>
                        <a:rPr lang="en-US" sz="1600" dirty="0" err="1"/>
                        <a:t>TableNameId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Other</a:t>
                      </a:r>
                      <a:r>
                        <a:rPr lang="en-US" sz="1600" baseline="0" dirty="0" err="1"/>
                        <a:t>Columns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41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Canada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148051"/>
            <a:ext cx="6268094" cy="3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ctr"/>
            <a:r>
              <a:rPr lang="en-US" dirty="0"/>
              <a:t>Big Demo – Synchronous Concurrency Collisions with MVCC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889236"/>
            <a:ext cx="7055346" cy="5968764"/>
          </a:xfrm>
        </p:spPr>
      </p:pic>
      <p:sp>
        <p:nvSpPr>
          <p:cNvPr id="4" name="TextBox 3"/>
          <p:cNvSpPr txBox="1"/>
          <p:nvPr/>
        </p:nvSpPr>
        <p:spPr>
          <a:xfrm>
            <a:off x="5357611" y="1803042"/>
            <a:ext cx="278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Using: </a:t>
            </a:r>
          </a:p>
          <a:p>
            <a:r>
              <a:rPr lang="en-US" dirty="0"/>
              <a:t>SQL Server 2019 </a:t>
            </a:r>
          </a:p>
          <a:p>
            <a:r>
              <a:rPr lang="en-US" dirty="0"/>
              <a:t>On a Intel NUC, 32 GB, 1TB </a:t>
            </a:r>
            <a:r>
              <a:rPr lang="en-US" dirty="0" err="1"/>
              <a:t>Nmve</a:t>
            </a:r>
            <a:r>
              <a:rPr lang="en-US" dirty="0"/>
              <a:t>, 1TB SSD</a:t>
            </a:r>
          </a:p>
        </p:txBody>
      </p:sp>
    </p:spTree>
    <p:extLst>
      <p:ext uri="{BB962C8B-B14F-4D97-AF65-F5344CB8AC3E}">
        <p14:creationId xmlns:p14="http://schemas.microsoft.com/office/powerpoint/2010/main" val="18336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Asynchronous Considerations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ctr"/>
            <a:r>
              <a:rPr lang="en-US" dirty="0"/>
              <a:t>Typical Flow</a:t>
            </a:r>
          </a:p>
          <a:p>
            <a:pPr lvl="1" fontAlgn="ctr"/>
            <a:r>
              <a:rPr lang="en-US" dirty="0"/>
              <a:t>Two Users Fetch Data </a:t>
            </a:r>
          </a:p>
          <a:p>
            <a:pPr lvl="1" fontAlgn="ctr"/>
            <a:r>
              <a:rPr lang="en-US" dirty="0"/>
              <a:t>Both wish to update data based on what they currently believe is true (and may still be)</a:t>
            </a:r>
          </a:p>
          <a:p>
            <a:pPr lvl="1" fontAlgn="ctr"/>
            <a:r>
              <a:rPr lang="en-US" dirty="0"/>
              <a:t>Goal: No one loses any information</a:t>
            </a:r>
          </a:p>
          <a:p>
            <a:pPr lvl="1" fontAlgn="ctr"/>
            <a:r>
              <a:rPr lang="en-US" dirty="0"/>
              <a:t>Time separation may be many hours (cached data)</a:t>
            </a:r>
          </a:p>
          <a:p>
            <a:pPr lvl="2" fontAlgn="ctr"/>
            <a:r>
              <a:rPr lang="en-US" dirty="0"/>
              <a:t>Or just a few microseconds (lock)</a:t>
            </a:r>
          </a:p>
          <a:p>
            <a:pPr fontAlgn="ctr"/>
            <a:r>
              <a:rPr lang="en-US" dirty="0"/>
              <a:t>Common patterns of solution</a:t>
            </a:r>
          </a:p>
          <a:p>
            <a:pPr lvl="1" fontAlgn="ctr"/>
            <a:r>
              <a:rPr lang="en-US" dirty="0"/>
              <a:t>Chaos – Last writer wins </a:t>
            </a:r>
          </a:p>
          <a:p>
            <a:pPr lvl="1" fontAlgn="ctr"/>
            <a:r>
              <a:rPr lang="en-US" dirty="0"/>
              <a:t>Optimistic Locking – Check cached data to see if it is still the data you had originally</a:t>
            </a:r>
          </a:p>
          <a:p>
            <a:pPr lvl="2" fontAlgn="ctr"/>
            <a:r>
              <a:rPr lang="en-US" dirty="0"/>
              <a:t>Compare All (Or Some) Data (Can use a hash of the data if sufficiently complex)</a:t>
            </a:r>
          </a:p>
          <a:p>
            <a:pPr lvl="2" fontAlgn="ctr"/>
            <a:r>
              <a:rPr lang="en-US" dirty="0"/>
              <a:t>Compare some automatically maintained data (</a:t>
            </a:r>
            <a:r>
              <a:rPr lang="en-US" dirty="0" err="1"/>
              <a:t>Rowversion</a:t>
            </a:r>
            <a:r>
              <a:rPr lang="en-US" dirty="0"/>
              <a:t> (aka Timestamp), Row Last Modified Time controlled by Trigger, Client Managed Value)</a:t>
            </a:r>
          </a:p>
          <a:p>
            <a:pPr lvl="1" fontAlgn="ctr"/>
            <a:r>
              <a:rPr lang="en-US" dirty="0"/>
              <a:t>Pessimistic Locking – Some form of user created lock to keep others out from reading rows…concurrently?</a:t>
            </a:r>
          </a:p>
          <a:p>
            <a:pPr lvl="1" fontAlgn="ctr"/>
            <a:r>
              <a:rPr lang="en-US" dirty="0"/>
              <a:t>Hybrid of all Three – Example: How to deal with updating 100s (of thousands?) of rows?</a:t>
            </a:r>
          </a:p>
        </p:txBody>
      </p:sp>
    </p:spTree>
    <p:extLst>
      <p:ext uri="{BB962C8B-B14F-4D97-AF65-F5344CB8AC3E}">
        <p14:creationId xmlns:p14="http://schemas.microsoft.com/office/powerpoint/2010/main" val="20584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Wrapup</a:t>
            </a:r>
            <a:r>
              <a:rPr lang="en-US" dirty="0"/>
              <a:t> - The problems are complex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428062"/>
          </a:xfrm>
        </p:spPr>
        <p:txBody>
          <a:bodyPr>
            <a:normAutofit/>
          </a:bodyPr>
          <a:lstStyle/>
          <a:p>
            <a:pPr fontAlgn="ctr"/>
            <a:r>
              <a:rPr lang="en-US" sz="2800" dirty="0"/>
              <a:t>Mostly the issue is one of proper design, testing (both with slower transactions and in labs at large scale), and probability/dumb luck</a:t>
            </a:r>
          </a:p>
          <a:p>
            <a:pPr fontAlgn="ctr"/>
            <a:r>
              <a:rPr lang="en-US" sz="2800" dirty="0"/>
              <a:t>Your designs must consider: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lvl="1" fontAlgn="ctr"/>
            <a:r>
              <a:rPr lang="en-US" sz="2400" dirty="0"/>
              <a:t>Throughput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lvl="1" fontAlgn="ctr"/>
            <a:r>
              <a:rPr lang="en-US" sz="2400" dirty="0"/>
              <a:t>Likelihood of collisions</a:t>
            </a:r>
          </a:p>
          <a:p>
            <a:pPr lvl="1" fontAlgn="ctr"/>
            <a:r>
              <a:rPr lang="en-US" sz="2400" dirty="0"/>
              <a:t>Cost of Integrity Fail</a:t>
            </a:r>
          </a:p>
          <a:p>
            <a:pPr fontAlgn="ctr"/>
            <a:r>
              <a:rPr lang="en-US" sz="2800" dirty="0"/>
              <a:t>Hopefully it is clear what is most important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13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Integrity Fail – “What if?” (Scenario 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250" y="1714501"/>
            <a:ext cx="44152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people are travelling to Orlando via train, and both order Mickey Waffles from two different wait persons, but there is only one order of waffles still available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250" y="3457914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Verdict: Annoying but not life threatening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764C32-45D9-4642-9105-F16EDBF64F2D}"/>
              </a:ext>
            </a:extLst>
          </p:cNvPr>
          <p:cNvGrpSpPr/>
          <p:nvPr/>
        </p:nvGrpSpPr>
        <p:grpSpPr>
          <a:xfrm>
            <a:off x="5872417" y="1714501"/>
            <a:ext cx="5686384" cy="3220603"/>
            <a:chOff x="5872417" y="1714501"/>
            <a:chExt cx="5686384" cy="3220603"/>
          </a:xfrm>
        </p:grpSpPr>
        <p:pic>
          <p:nvPicPr>
            <p:cNvPr id="8" name="Picture 7" descr="A close up of food&#10;&#10;Description automatically generated">
              <a:extLst>
                <a:ext uri="{FF2B5EF4-FFF2-40B4-BE49-F238E27FC236}">
                  <a16:creationId xmlns:a16="http://schemas.microsoft.com/office/drawing/2014/main" id="{2709DEC0-BD85-4D55-9858-FB74433A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872417" y="1714501"/>
              <a:ext cx="4294137" cy="32206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E4ACC2-B69B-4DA9-B386-E67E0E56216A}"/>
                </a:ext>
              </a:extLst>
            </p:cNvPr>
            <p:cNvSpPr txBox="1"/>
            <p:nvPr/>
          </p:nvSpPr>
          <p:spPr>
            <a:xfrm>
              <a:off x="7970028" y="4750438"/>
              <a:ext cx="358877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hlinkClick r:id="rId4" tooltip="https://www.flickr.com/photos/danuv/9707048781/"/>
                </a:rPr>
                <a:t>This Photo</a:t>
              </a:r>
              <a:r>
                <a:rPr lang="en-US" sz="600" dirty="0"/>
                <a:t> by Unknown Author is licensed under </a:t>
              </a:r>
              <a:r>
                <a:rPr lang="en-US" sz="600" dirty="0">
                  <a:hlinkClick r:id="rId5" tooltip="https://creativecommons.org/licenses/by/3.0/"/>
                </a:rPr>
                <a:t>CC BY</a:t>
              </a:r>
              <a:endParaRPr 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1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Integrity Fail – “What if?” (Scenario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7336" y="5891645"/>
            <a:ext cx="681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/>
              <a:t>The “What </a:t>
            </a:r>
            <a:r>
              <a:rPr lang="en-US" dirty="0"/>
              <a:t>if?” test ought to be applied to all of your designs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250" y="1647210"/>
            <a:ext cx="422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building a train management system. Train A is given access to Location L on Track 1 at 11:30 AM, and Train B is given access to the same Location at the same time going in the opposite direction.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7250" y="3429000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Verdict: You may not be employed for long, and may perhaps be in prison soon.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66" y="1647210"/>
            <a:ext cx="5310043" cy="39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45" y="1316182"/>
            <a:ext cx="4880264" cy="488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20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DRSQL More Complete Contact Info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&lt;-- Get all of my slides/code here </a:t>
            </a:r>
          </a:p>
          <a:p>
            <a:r>
              <a:rPr lang="en-US" dirty="0"/>
              <a:t>Twitter – </a:t>
            </a:r>
            <a:r>
              <a:rPr lang="en-US" dirty="0">
                <a:hlinkClick r:id="rId5"/>
              </a:rPr>
              <a:t>http://twitter.com/drsql</a:t>
            </a:r>
            <a:r>
              <a:rPr lang="en-US" dirty="0"/>
              <a:t> (@drsql)</a:t>
            </a:r>
          </a:p>
          <a:p>
            <a:r>
              <a:rPr lang="en-US" dirty="0" err="1"/>
              <a:t>Github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https://github.com/drsqlgithub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https://github.com/drsqlgithub/Presentation-Files--</a:t>
            </a:r>
            <a:r>
              <a:rPr lang="en-US">
                <a:hlinkClick r:id="rId7"/>
              </a:rPr>
              <a:t>Matters-Of-Concurrency</a:t>
            </a:r>
            <a:r>
              <a:rPr lang="en-US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Simple Talk Blog – What Counts for a DBA</a:t>
            </a:r>
            <a:br>
              <a:rPr lang="en-US" dirty="0"/>
            </a:br>
            <a:r>
              <a:rPr lang="en-US" dirty="0">
                <a:hlinkClick r:id="rId8"/>
              </a:rPr>
              <a:t>http://www.simple-talk.com/community/blogs/drsql/default.aspx</a:t>
            </a: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Content Placeholder 6" descr="A picture containing object, fireworks&#10;&#10;Description automatically generated">
            <a:extLst>
              <a:ext uri="{FF2B5EF4-FFF2-40B4-BE49-F238E27FC236}">
                <a16:creationId xmlns:a16="http://schemas.microsoft.com/office/drawing/2014/main" id="{3D97D790-6655-495A-81BB-3E96E5996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8" y="1303339"/>
            <a:ext cx="9093183" cy="51151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8066DE-84A8-4FED-B278-C858FBD6A225}"/>
              </a:ext>
            </a:extLst>
          </p:cNvPr>
          <p:cNvSpPr txBox="1"/>
          <p:nvPr/>
        </p:nvSpPr>
        <p:spPr>
          <a:xfrm>
            <a:off x="8493368" y="6418537"/>
            <a:ext cx="2409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Copyright @disneypicaday (aka me!)</a:t>
            </a:r>
          </a:p>
        </p:txBody>
      </p:sp>
    </p:spTree>
    <p:extLst>
      <p:ext uri="{BB962C8B-B14F-4D97-AF65-F5344CB8AC3E}">
        <p14:creationId xmlns:p14="http://schemas.microsoft.com/office/powerpoint/2010/main" val="2619719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6" y="1847977"/>
            <a:ext cx="3473267" cy="3734696"/>
          </a:xfrm>
        </p:spPr>
      </p:pic>
    </p:spTree>
    <p:extLst>
      <p:ext uri="{BB962C8B-B14F-4D97-AF65-F5344CB8AC3E}">
        <p14:creationId xmlns:p14="http://schemas.microsoft.com/office/powerpoint/2010/main" val="340914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022" y="1136456"/>
            <a:ext cx="4374269" cy="572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Problem of Concurrency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92" y="3997228"/>
            <a:ext cx="1745975" cy="2141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2303" y="4097673"/>
            <a:ext cx="1745975" cy="21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4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Topics of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Connection/Transaction Isolation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Effect of Timing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ctr"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Methods of Enforcement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46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close up of a computer&#10;&#10;Description automatically generated">
            <a:extLst>
              <a:ext uri="{FF2B5EF4-FFF2-40B4-BE49-F238E27FC236}">
                <a16:creationId xmlns:a16="http://schemas.microsoft.com/office/drawing/2014/main" id="{D0FBFB6D-7A47-41C4-924A-57396BC317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0802" y="2044146"/>
            <a:ext cx="4912282" cy="387087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D377B-03CC-4E1F-85E0-FE9EDC1A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Runs On a Lot of Different 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D1B5B-C39A-4AC9-870D-7F1AFD06B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expect:</a:t>
            </a:r>
          </a:p>
        </p:txBody>
      </p:sp>
      <p:pic>
        <p:nvPicPr>
          <p:cNvPr id="25" name="Content Placeholder 24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DF508108-DC98-4223-A43E-9E82B5DCB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48" b="92781" l="10000" r="90000">
                        <a14:foregroundMark x1="15313" y1="11937" x2="19219" y2="53038"/>
                        <a14:foregroundMark x1="19219" y1="53038" x2="30156" y2="55182"/>
                        <a14:foregroundMark x1="30156" y1="55182" x2="62344" y2="48892"/>
                        <a14:foregroundMark x1="62344" y1="48892" x2="67917" y2="37741"/>
                        <a14:foregroundMark x1="67917" y1="37741" x2="64271" y2="12152"/>
                        <a14:foregroundMark x1="64271" y1="12152" x2="54063" y2="7863"/>
                        <a14:foregroundMark x1="54063" y1="7863" x2="12969" y2="10690"/>
                        <a14:foregroundMark x1="22292" y1="89921" x2="31615" y2="92852"/>
                        <a14:foregroundMark x1="31615" y1="92852" x2="44479" y2="90207"/>
                        <a14:foregroundMark x1="14421" y1="30133" x2="16354" y2="46176"/>
                        <a14:foregroundMark x1="14375" y1="29307" x2="14271" y2="27877"/>
                        <a14:foregroundMark x1="14427" y1="27305" x2="13177" y2="14439"/>
                        <a14:foregroundMark x1="13177" y1="14439" x2="16094" y2="7148"/>
                        <a14:foregroundMark x1="13177" y1="14510" x2="15313" y2="7648"/>
                        <a14:backgroundMark x1="11927" y1="9006" x2="13802" y2="302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1038" y="2174875"/>
            <a:ext cx="5312428" cy="387087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26A828-C750-4D95-8B1A-7D440A767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run like: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AFC8D4-14A5-4BBD-A5BD-02546BF3AFF3}"/>
              </a:ext>
            </a:extLst>
          </p:cNvPr>
          <p:cNvSpPr txBox="1"/>
          <p:nvPr/>
        </p:nvSpPr>
        <p:spPr>
          <a:xfrm>
            <a:off x="8241499" y="6583362"/>
            <a:ext cx="50143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3" tooltip="https://koolinus.wordpress.com/2012/04/10/www-server-racks-com/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7" tooltip="https://creativecommons.org/licenses/by-nc-sa/3.0/"/>
              </a:rPr>
              <a:t>CC BY-SA-NC</a:t>
            </a:r>
            <a:endParaRPr lang="en-US" sz="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914F6B-5C91-44CD-8715-62CCCA85A61E}"/>
              </a:ext>
            </a:extLst>
          </p:cNvPr>
          <p:cNvSpPr txBox="1"/>
          <p:nvPr/>
        </p:nvSpPr>
        <p:spPr>
          <a:xfrm>
            <a:off x="1838325" y="6583362"/>
            <a:ext cx="51816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6" tooltip="https://en.wikipedia.org/wiki/Windows_RT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8" tooltip="https://creativecommons.org/licenses/by-sa/3.0/"/>
              </a:rPr>
              <a:t>CC BY-SA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84583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73" y="1533633"/>
            <a:ext cx="6212798" cy="5324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5839968" cy="4525963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sz="2800" dirty="0"/>
              <a:t>Purpose</a:t>
            </a:r>
          </a:p>
          <a:p>
            <a:pPr lvl="1" fontAlgn="ctr"/>
            <a:r>
              <a:rPr lang="en-US" sz="2500" dirty="0"/>
              <a:t>Durability </a:t>
            </a:r>
          </a:p>
          <a:p>
            <a:pPr lvl="2" fontAlgn="ctr"/>
            <a:r>
              <a:rPr lang="en-US" sz="2200" dirty="0"/>
              <a:t>Note: ADR (Accelerated Database Recovery) added in SQL Server 2019 to improve rollback times.</a:t>
            </a:r>
          </a:p>
          <a:p>
            <a:pPr lvl="1" fontAlgn="ctr"/>
            <a:r>
              <a:rPr lang="en-US" dirty="0"/>
              <a:t>Atomicity</a:t>
            </a:r>
          </a:p>
          <a:p>
            <a:pPr lvl="2" fontAlgn="ctr"/>
            <a:r>
              <a:rPr lang="en-US" dirty="0"/>
              <a:t>SQL Server’s concurrency controls are at this level</a:t>
            </a:r>
          </a:p>
          <a:p>
            <a:pPr fontAlgn="ctr"/>
            <a:r>
              <a:rPr lang="en-US" sz="2800" dirty="0"/>
              <a:t>Nesting Transactions</a:t>
            </a:r>
          </a:p>
          <a:p>
            <a:pPr lvl="1" fontAlgn="ctr"/>
            <a:r>
              <a:rPr lang="en-US" sz="2500" dirty="0"/>
              <a:t>Autonomous Transactions – IDENTITY column property, SEQUENCE object</a:t>
            </a:r>
          </a:p>
          <a:p>
            <a:pPr fontAlgn="ctr"/>
            <a:r>
              <a:rPr lang="en-US" sz="2800" i="1" dirty="0"/>
              <a:t>Demo 1 – Basic transactions. Usually cut for time, very simplistic, available in download</a:t>
            </a:r>
          </a:p>
        </p:txBody>
      </p:sp>
    </p:spTree>
    <p:extLst>
      <p:ext uri="{BB962C8B-B14F-4D97-AF65-F5344CB8AC3E}">
        <p14:creationId xmlns:p14="http://schemas.microsoft.com/office/powerpoint/2010/main" val="7786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Connection/Transaction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91044"/>
          </a:xfrm>
        </p:spPr>
        <p:txBody>
          <a:bodyPr>
            <a:noAutofit/>
          </a:bodyPr>
          <a:lstStyle/>
          <a:p>
            <a:pPr lvl="0" fontAlgn="ctr"/>
            <a:r>
              <a:rPr lang="en-US" sz="2800" dirty="0"/>
              <a:t>How can one connection affect another connection?</a:t>
            </a:r>
          </a:p>
          <a:p>
            <a:pPr lvl="1" fontAlgn="ctr"/>
            <a:r>
              <a:rPr lang="en-US" sz="2500" dirty="0"/>
              <a:t>Classic Example: Lost Update</a:t>
            </a:r>
          </a:p>
          <a:p>
            <a:pPr lvl="0" fontAlgn="ctr"/>
            <a:endParaRPr lang="en-US" sz="2800" dirty="0"/>
          </a:p>
          <a:p>
            <a:pPr lvl="0" fontAlgn="ctr"/>
            <a:endParaRPr lang="en-US" sz="2800" dirty="0"/>
          </a:p>
        </p:txBody>
      </p:sp>
      <p:pic>
        <p:nvPicPr>
          <p:cNvPr id="4" name="Picture 3" descr="272376_2_En_11_Fig1_Print">
            <a:extLst>
              <a:ext uri="{FF2B5EF4-FFF2-40B4-BE49-F238E27FC236}">
                <a16:creationId xmlns:a16="http://schemas.microsoft.com/office/drawing/2014/main" id="{5E98B4FF-99DD-4DD2-AA9E-6FEAEBBCF4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590" y="2719603"/>
            <a:ext cx="5209129" cy="3610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8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Connection/Transaction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10363200" cy="4591044"/>
          </a:xfrm>
        </p:spPr>
        <p:txBody>
          <a:bodyPr>
            <a:noAutofit/>
          </a:bodyPr>
          <a:lstStyle/>
          <a:p>
            <a:pPr lvl="0" fontAlgn="ctr"/>
            <a:r>
              <a:rPr lang="en-US" sz="2800" dirty="0"/>
              <a:t>How can one connection affect another connection?</a:t>
            </a:r>
          </a:p>
          <a:p>
            <a:pPr lvl="0" fontAlgn="ctr"/>
            <a:r>
              <a:rPr lang="en-US" sz="2800" dirty="0"/>
              <a:t>Types of Phenomenon</a:t>
            </a:r>
          </a:p>
          <a:p>
            <a:pPr lvl="1" fontAlgn="ctr"/>
            <a:r>
              <a:rPr lang="en-US" sz="2400" dirty="0"/>
              <a:t>Phantom rows -  Seeing new rows for same query</a:t>
            </a:r>
          </a:p>
          <a:p>
            <a:pPr lvl="1" fontAlgn="ctr"/>
            <a:r>
              <a:rPr lang="en-US" sz="2400" dirty="0"/>
              <a:t>Non-Repeatable Read – Rows vanish or change</a:t>
            </a:r>
          </a:p>
          <a:p>
            <a:pPr lvl="1" fontAlgn="ctr"/>
            <a:r>
              <a:rPr lang="en-US" sz="2400" dirty="0"/>
              <a:t>Dirty Read – Seeing data that never may actually exist in a specific form</a:t>
            </a:r>
          </a:p>
          <a:p>
            <a:pPr lvl="1" fontAlgn="ctr"/>
            <a:r>
              <a:rPr lang="en-US" sz="2400" dirty="0"/>
              <a:t>Previously Committed Data – Seeing data that no longer exists in the same form, but was consistent at a point in time</a:t>
            </a:r>
          </a:p>
          <a:p>
            <a:pPr fontAlgn="ctr"/>
            <a:r>
              <a:rPr lang="en-US" sz="2700" dirty="0"/>
              <a:t>You don’t pick and choose, there is a setting TRANSACTION ISOLATION LEVEL that configures what you will allow for your transaction</a:t>
            </a:r>
          </a:p>
        </p:txBody>
      </p:sp>
    </p:spTree>
    <p:extLst>
      <p:ext uri="{BB962C8B-B14F-4D97-AF65-F5344CB8AC3E}">
        <p14:creationId xmlns:p14="http://schemas.microsoft.com/office/powerpoint/2010/main" val="3180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Isolation Levels and Anomalies Allowed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Standard settings to determine which anomalies we will accept within an active transaction</a:t>
            </a:r>
          </a:p>
          <a:p>
            <a:pPr fontAlgn="ctr"/>
            <a:r>
              <a:rPr lang="en-US" dirty="0"/>
              <a:t>The isolation levels are:</a:t>
            </a:r>
          </a:p>
          <a:p>
            <a:pPr lvl="1" fontAlgn="ctr"/>
            <a:r>
              <a:rPr lang="en-US" dirty="0"/>
              <a:t>READ UNCOMMITTED –Dirty Reads, Phantom Rows, Non-Repeatable Reads</a:t>
            </a:r>
          </a:p>
          <a:p>
            <a:pPr lvl="1" fontAlgn="ctr"/>
            <a:r>
              <a:rPr lang="en-US" dirty="0"/>
              <a:t>READ COMMITTED (Typical SQL Server Default) – Phantom Rows, Non-Repeatable Reads</a:t>
            </a:r>
          </a:p>
          <a:p>
            <a:pPr lvl="1" fontAlgn="ctr"/>
            <a:r>
              <a:rPr lang="en-US" dirty="0"/>
              <a:t>SNAPSHOT – Previously Committed Data</a:t>
            </a:r>
            <a:br>
              <a:rPr lang="en-US" dirty="0"/>
            </a:br>
            <a:r>
              <a:rPr lang="en-US" dirty="0"/>
              <a:t>    (Older data, though a consistent view to a point in time)</a:t>
            </a:r>
          </a:p>
          <a:p>
            <a:pPr lvl="1" fontAlgn="ctr"/>
            <a:r>
              <a:rPr lang="en-US" dirty="0"/>
              <a:t>REPEATABLE READ – Phantom Rows</a:t>
            </a:r>
          </a:p>
          <a:p>
            <a:pPr lvl="1" fontAlgn="ctr"/>
            <a:r>
              <a:rPr lang="en-US" dirty="0"/>
              <a:t>SERIALIZABLE</a:t>
            </a:r>
          </a:p>
          <a:p>
            <a:endParaRPr lang="en-US" dirty="0"/>
          </a:p>
          <a:p>
            <a:r>
              <a:rPr lang="en-US" dirty="0"/>
              <a:t>Essential to thoughtfully pick the one that matches your needs</a:t>
            </a:r>
          </a:p>
        </p:txBody>
      </p:sp>
    </p:spTree>
    <p:extLst>
      <p:ext uri="{BB962C8B-B14F-4D97-AF65-F5344CB8AC3E}">
        <p14:creationId xmlns:p14="http://schemas.microsoft.com/office/powerpoint/2010/main" val="289649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rsql_o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rsql_o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peakerTemplate_DPS2020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1761</Words>
  <Application>Microsoft Office PowerPoint</Application>
  <PresentationFormat>Widescreen</PresentationFormat>
  <Paragraphs>284</Paragraphs>
  <Slides>29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Consolas</vt:lpstr>
      <vt:lpstr>HelveticaNeue Condensed</vt:lpstr>
      <vt:lpstr>HelvetivaNeue Condensed</vt:lpstr>
      <vt:lpstr>Segoe UI</vt:lpstr>
      <vt:lpstr>drsql_org</vt:lpstr>
      <vt:lpstr>1_drsql_org</vt:lpstr>
      <vt:lpstr>SpeakerTemplate_DPS2020</vt:lpstr>
      <vt:lpstr>Matters of Concurrency</vt:lpstr>
      <vt:lpstr>Who am I?</vt:lpstr>
      <vt:lpstr>The Problem of Concurrency </vt:lpstr>
      <vt:lpstr>Topics of Discussion</vt:lpstr>
      <vt:lpstr>SQL Server Runs On a Lot of Different Hardware</vt:lpstr>
      <vt:lpstr>Transactions</vt:lpstr>
      <vt:lpstr>Connection/Transaction Isolation</vt:lpstr>
      <vt:lpstr>Connection/Transaction Isolation</vt:lpstr>
      <vt:lpstr>Isolation Levels and Anomalies Allowed</vt:lpstr>
      <vt:lpstr>The Effect of Time on Concurrency</vt:lpstr>
      <vt:lpstr>Synchronous Access - Methods of Enforcement</vt:lpstr>
      <vt:lpstr>Locks</vt:lpstr>
      <vt:lpstr>Lock Compatibility</vt:lpstr>
      <vt:lpstr>Why Query Optimization Matters</vt:lpstr>
      <vt:lpstr>Deadlocks</vt:lpstr>
      <vt:lpstr>Demo – Synchronous Concurrency Collisions With Locks  </vt:lpstr>
      <vt:lpstr>Multi-Valued Concurrency Controls (MVCC) </vt:lpstr>
      <vt:lpstr>Multi-Valued Concurrency Controls (MVCC) </vt:lpstr>
      <vt:lpstr>Hash Index Simplified With Row Versions</vt:lpstr>
      <vt:lpstr>Hash Index – After Row Update</vt:lpstr>
      <vt:lpstr>Big Demo – Synchronous Concurrency Collisions with MVCC  </vt:lpstr>
      <vt:lpstr>Asynchronous Considerations</vt:lpstr>
      <vt:lpstr>Wrapup - The problems are complex</vt:lpstr>
      <vt:lpstr>Cost of Integrity Fail – “What if?” (Scenario 1)</vt:lpstr>
      <vt:lpstr>Cost of Integrity Fail – “What if?” (Scenario 2)</vt:lpstr>
      <vt:lpstr>Questions? Comments? </vt:lpstr>
      <vt:lpstr>DRSQL More Complete Contact Info</vt:lpstr>
      <vt:lpstr>Thank You!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Matters of Concurrency</dc:title>
  <dc:creator>Louis Davidson</dc:creator>
  <cp:lastModifiedBy>Louis Davidson</cp:lastModifiedBy>
  <cp:revision>1</cp:revision>
  <dcterms:created xsi:type="dcterms:W3CDTF">2020-11-18T20:46:40Z</dcterms:created>
  <dcterms:modified xsi:type="dcterms:W3CDTF">2020-11-19T01:08:13Z</dcterms:modified>
</cp:coreProperties>
</file>